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99" r:id="rId3"/>
    <p:sldId id="349" r:id="rId4"/>
    <p:sldId id="270" r:id="rId5"/>
    <p:sldId id="271" r:id="rId6"/>
    <p:sldId id="272" r:id="rId7"/>
    <p:sldId id="278" r:id="rId8"/>
    <p:sldId id="274" r:id="rId9"/>
    <p:sldId id="273" r:id="rId10"/>
    <p:sldId id="279" r:id="rId11"/>
    <p:sldId id="275" r:id="rId12"/>
    <p:sldId id="276" r:id="rId13"/>
    <p:sldId id="277" r:id="rId14"/>
    <p:sldId id="280" r:id="rId15"/>
    <p:sldId id="282" r:id="rId16"/>
    <p:sldId id="281" r:id="rId17"/>
    <p:sldId id="297" r:id="rId18"/>
    <p:sldId id="283" r:id="rId19"/>
    <p:sldId id="284" r:id="rId20"/>
    <p:sldId id="285" r:id="rId21"/>
    <p:sldId id="296" r:id="rId22"/>
    <p:sldId id="298" r:id="rId23"/>
    <p:sldId id="29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303" r:id="rId33"/>
    <p:sldId id="304" r:id="rId34"/>
    <p:sldId id="305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06" r:id="rId43"/>
    <p:sldId id="316" r:id="rId44"/>
    <p:sldId id="317" r:id="rId45"/>
    <p:sldId id="318" r:id="rId46"/>
    <p:sldId id="323" r:id="rId47"/>
    <p:sldId id="319" r:id="rId48"/>
    <p:sldId id="327" r:id="rId49"/>
    <p:sldId id="322" r:id="rId50"/>
    <p:sldId id="324" r:id="rId51"/>
    <p:sldId id="325" r:id="rId52"/>
    <p:sldId id="326" r:id="rId53"/>
    <p:sldId id="328" r:id="rId54"/>
    <p:sldId id="329" r:id="rId55"/>
    <p:sldId id="333" r:id="rId56"/>
    <p:sldId id="331" r:id="rId57"/>
    <p:sldId id="338" r:id="rId58"/>
    <p:sldId id="341" r:id="rId59"/>
    <p:sldId id="344" r:id="rId60"/>
    <p:sldId id="342" r:id="rId61"/>
    <p:sldId id="343" r:id="rId62"/>
    <p:sldId id="346" r:id="rId63"/>
    <p:sldId id="345" r:id="rId64"/>
    <p:sldId id="347" r:id="rId65"/>
    <p:sldId id="2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orient="horz" pos="4272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3984" userDrawn="1">
          <p15:clr>
            <a:srgbClr val="A4A3A4"/>
          </p15:clr>
        </p15:guide>
        <p15:guide id="7" orient="horz" pos="96" userDrawn="1">
          <p15:clr>
            <a:srgbClr val="A4A3A4"/>
          </p15:clr>
        </p15:guide>
        <p15:guide id="8" pos="6720" userDrawn="1">
          <p15:clr>
            <a:srgbClr val="A4A3A4"/>
          </p15:clr>
        </p15:guide>
        <p15:guide id="9" pos="64" userDrawn="1">
          <p15:clr>
            <a:srgbClr val="A4A3A4"/>
          </p15:clr>
        </p15:guide>
        <p15:guide id="10" pos="7616" userDrawn="1">
          <p15:clr>
            <a:srgbClr val="A4A3A4"/>
          </p15:clr>
        </p15:guide>
        <p15:guide id="11" pos="128" userDrawn="1">
          <p15:clr>
            <a:srgbClr val="A4A3A4"/>
          </p15:clr>
        </p15:guide>
        <p15:guide id="12" pos="7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3" d="100"/>
          <a:sy n="63" d="100"/>
        </p:scale>
        <p:origin x="996" y="72"/>
      </p:cViewPr>
      <p:guideLst>
        <p:guide orient="horz" pos="768"/>
        <p:guide orient="horz" pos="4272"/>
        <p:guide orient="horz" pos="240"/>
        <p:guide orient="horz" pos="3888"/>
        <p:guide orient="horz" pos="864"/>
        <p:guide orient="horz" pos="3984"/>
        <p:guide orient="horz" pos="96"/>
        <p:guide pos="6720"/>
        <p:guide pos="64"/>
        <p:guide pos="7616"/>
        <p:guide pos="128"/>
        <p:guide pos="74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1T06:38:58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15611 10460 566 0,'0'0'133'0,"11"-103"-67"15,13 72-51-15,2 20-15 16,-2 11-3-16,-4 22-117 0,-2 9-194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5:54:27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13955 11648 5 0,'0'0'17'0,"0"0"35"16,0 0 21-16,0 0-23 16,0 0-27-16,0 0 4 15,0 0-20-15,0 0-7 0,0 0-12 16,0 2-57-16,9 2-25 16,8-2 15-16</inkml:trace>
  <inkml:trace contextRef="#ctx0" brushRef="#br0" timeOffset="45321.75">11397 9883 286 0,'0'0'69'0,"0"0"-16"15,0 0-25-15,0 0-19 16,0 0 18-16,0 0 27 16,-5 0-10-16,5 0-25 15,0 0-2-15,0 0-7 16,0 0-5-16,-3 0-4 15,3 0-1-15,0 0 0 16,0 0 0-16,0 0 0 16,0 0 2-16,0 0 1 15,0 0-2-15,0 0-1 0,0 0 0 16,0 0-1-16,0 0-1 16,0 0 2-16,0 0 0 15,0 0-2-15,0 0 2 16,0 0 0-16,0 0-1 15,0 0-19-15,0 4-64 16,0 5 5-16,0-1-22 16,0-8-93-16</inkml:trace>
  <inkml:trace contextRef="#ctx0" brushRef="#br0" timeOffset="83527.95">16795 10322 139 0,'0'0'0'0,"0"0"-1"16,0 0-137-16</inkml:trace>
  <inkml:trace contextRef="#ctx0" brushRef="#br0" timeOffset="119105.93">14659 17168 22 0,'0'0'9'15,"0"0"-9"-15,0 0-31 16</inkml:trace>
  <inkml:trace contextRef="#ctx0" brushRef="#br0" timeOffset="122608.8">14932 17416 195 0,'0'0'148'0,"0"0"-83"15,0 0-37-15,0 0-23 16,0 0 0-16,0 0-5 16,-3 0 0-16,3 0-3 0,0 0 1 15,3 0-39 1,6 0-44-16,-4 0-99 16</inkml:trace>
  <inkml:trace contextRef="#ctx0" brushRef="#br0" timeOffset="139854.03">5262 14469 242 0,'0'0'29'0,"-118"-39"74"16,96 29-53-16,14 4-39 16,8 0-11-16,0 4-58 15,22-1-25-15,2 3 21 16,0 0-57-16</inkml:trace>
  <inkml:trace contextRef="#ctx0" brushRef="#br0" timeOffset="-208915.94">11389 2698 60 0,'0'0'43'16,"0"0"11"-16,0 0-35 16,0 0-1-16,0 0 8 15,0 0-22-15,0 0 2 16,0 0-1-16,-25-60 3 15,25 60-7-15,0 0-1 16,0 0-11-16,-3 0-87 0,0 7 48 16,1 6-10-1</inkml:trace>
  <inkml:trace contextRef="#ctx0" brushRef="#br0" timeOffset="-198070.07">14051 3266 292 0,'0'0'40'16,"0"0"-28"-16,0 0-12 15,0 0-220-15,0 0 137 16</inkml:trace>
  <inkml:trace contextRef="#ctx0" brushRef="#br0" timeOffset="-197827.84">15802 3141 28 0,'0'0'73'16,"0"0"-46"-16,0 0-5 0,0 0-11 15,0 0-4-15,0 0 9 16,54-6-16-16,-54 6-14 15,-13 0-62-15</inkml:trace>
  <inkml:trace contextRef="#ctx0" brushRef="#br0" timeOffset="-176102.82">13775 3198 216 0,'0'0'172'16,"0"0"-98"-16,0 0-34 16,0 0-31-16,0 0 5 15,0 0 2-15,0 0-9 16,0-19-3-16,0 19-2 0,0 0-2 16,4 0-10-16,16 0-101 15,11-2 9-15,11-6-51 16</inkml:trace>
  <inkml:trace contextRef="#ctx0" brushRef="#br0" timeOffset="-175756.25">14761 2838 85 0,'0'0'50'0,"0"0"-22"0,0 0 6 15,0 0-31-15,0 0-2 16,0 0-1-16,-2 0-63 16</inkml:trace>
  <inkml:trace contextRef="#ctx0" brushRef="#br0" timeOffset="-174394.38">13882 3369 129 0,'0'0'239'0,"0"0"-164"15,0 0-68-15,0 0-7 16,0 0-7-16,0 0-3 16,-15-15-8-16,15 15-22 15,5 0-192-15,16 0 139 16</inkml:trace>
  <inkml:trace contextRef="#ctx0" brushRef="#br0" timeOffset="-171928.5">10081 3277 43 0,'0'0'20'0,"0"0"-15"0,0 0-5 16,0 0-39-16,0 0 39 15,0 0 5-15,64-33-5 16,-29 23 0-16,9-3-34 16</inkml:trace>
  <inkml:trace contextRef="#ctx0" brushRef="#br0" timeOffset="-111974.39">28852 9513 50 0,'0'0'44'16,"0"0"-31"-16,0 0-7 16,0 0-1-16,0 0 24 15,0 0 5-15,0 0-34 0,0 0-72 16</inkml:trace>
  <inkml:trace contextRef="#ctx0" brushRef="#br0" timeOffset="-82420.3">5490 8546 208 0,'0'0'120'0,"0"0"-86"15,0 0 5-15,0 0-6 16,0 0-20-16,0 0-13 15,-3-22-31-15,3 22-35 16,3 8 24-16,9 14-2 16,0 2-69-16</inkml:trace>
  <inkml:trace contextRef="#ctx0" brushRef="#br0" timeOffset="-79754.08">4650 11758 245 0,'0'0'98'16,"0"0"-33"-16,0 0-28 15,0 0-37-15,0 0-24 16,0 0-109-16,-9-15 25 0,24 15 25 16</inkml:trace>
  <inkml:trace contextRef="#ctx0" brushRef="#br0" timeOffset="-74797.34">8754 12268 123 0,'0'0'74'16,"0"0"11"-16,0 0 12 0,0 0-20 16,0 0-52-16,0 0-21 15,-15-7-3-15,15 7 0 16,0 0-1-16,0 0 0 16,0 0 0-16,0 0 0 15,0 0-7-15,0 0-18 16,0 0-7-16,0 0-6 15,0 0 9-15,0 0 16 16,0 0 12-16,0 0-1 16,0 0 4-16,0 0-4 15,0 0 1-15,0 0-5 0,0 0-14 16,0 0 14 0,-1 0 4-16,-1 0 2 15,2 1 0-15,0-1 0 16,-1 0 1-16,1 3-1 0,-3 0 0 15,0 2-11-15,0 3-32 16,2 0-27-16,-1-2-42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4:43:20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28779 3083 458 0,'0'0'111'0,"0"0"-49"0,0 0-50 16,0 0-12-16,0 0-15 15,0 0-151-15,0-16 40 16,0 39-23-16</inkml:trace>
  <inkml:trace contextRef="#ctx0" brushRef="#br0" timeOffset="54320.06">12372 6764 53 0,'0'0'66'0,"0"0"1"0,0 0-33 16,0 0 3-16,0 0 4 15,0 0-13-15,0 0 27 16,-13-14-40-16,13 13 4 16,0 1-18-16,0 0-1 15,-2 0-20-15,-1 0-95 16,0 1 39-16,-1 10 20 15,-2-2-65-15</inkml:trace>
  <inkml:trace contextRef="#ctx0" brushRef="#br0" timeOffset="26827.4">1557 6257 162 0,'0'0'82'0,"0"0"23"16,0 0-54-16,0 0-25 15,0 0 54-15,0 0-24 16,-13-78 21-16,13 71-35 15,0 2-7-15,0 4-11 16,0 1-3-16,0 0-21 16,0 0-7-16,0 0-5 15,0 18-5-15,0 8 11 16,0 8 3-16,0 7 3 16,1 0-1-16,-1 0-2 15,0-4-7-15,2-5 4 16,1-1-26-16,4-5 9 0,-1 0-42 15,3 1-36 1,-1-9-76-16</inkml:trace>
  <inkml:trace contextRef="#ctx0" brushRef="#br0" timeOffset="27005.73">1787 6498 398 0,'0'0'94'0,"0"0"-12"0,0 0-79 16,0 0 2-16,0 0-5 15,0 0-53-15,-11-1-169 16,3 10 16-16</inkml:trace>
  <inkml:trace contextRef="#ctx0" brushRef="#br0" timeOffset="27871.38">1591 7492 134 0,'0'0'96'0,"0"0"-81"16,-102 35-2-16,69-30-3 16,8-4 7-16,5-1 50 15,4 0 5-15,7-8-3 16,4-4-38-16,5 0 31 16,0-5-58-16,0-1-2 15,18-1 2-15,0 4-4 0,4 2-3 16,-5 7 2-16,5 3-12 15,-1 3 0-15,-6 0 5 16,3 11-3-16,-3 9-2 16,-5 3 11-16,-4 7-1 15,-6 4-4-15,0 5 7 16,-3 4-1-16,-15 0-4 16,-4-3 2-16,-2-1 3 15,-6-3-5-15,0-5 4 16,-3-4 1-16,-2-4 5 15,5-5-5-15,6-6 0 16,3-5 7-16,9-7 0 0,5 0 1 16,7 0-4-1,0-3-2-15,0-11 0 0,13-2-2 16,8-5 0 0,6 5 6-16,0 3-6 0,-2 7-3 15,-1 3 3-15,-2 3 0 16,-4 0 0-16,3 3 0 15,-3 7 1-15,0 7-1 16,1 2-7-16,-4 4 6 16,0 0-82-16,-1-7-86 15,-4-14-117-15</inkml:trace>
  <inkml:trace contextRef="#ctx0" brushRef="#br0" timeOffset="28035.9">1757 7754 634 0,'0'0'63'0,"0"0"-24"15,0 0-39-15,0 0 0 16,0 0 12-16,0 0-12 16,0-47-39-16,0 62-275 15,0-5-22-15</inkml:trace>
  <inkml:trace contextRef="#ctx0" brushRef="#br0" timeOffset="29121.22">1277 9482 137 0,'0'0'162'16,"0"0"-133"-16,0 0-29 16,0 0-28-16,0 0 14 15,0 0 14-15,31-83 21 16,-7 69-3-16,0 3-5 15,-2 4-13-15,2 5 1 0,-6 2-1 16,0 0 4 0,-6 6-8-16,-6 8-2 0,-3 6 3 15,-3 1-1-15,0 3 1 16,-15 0-5-16,-3-2 8 16,1-2 13-16,3-4 4 15,0-4-6-15,8-2 7 16,3 0-15-16,3 0-4 15,0-2 7-15,9 4 0 16,12-1-6-16,3 1 3 16,4 0 1-16,2 2-4 15,-3 3-1-15,-3 2-1 16,-9-1-3-16,-5 4 3 16,-7 2-5-16,-3 2 3 15,-6 1-2-15,-16 1 1 16,-8-1 4-16,-6-3-5 0,0-3 6 15,-7-5-3-15,4-6 12 16,0-4 8-16,4-2 1 16,12-4-17-16,4 0-1 15,16 0-38-15,3-6-98 16</inkml:trace>
  <inkml:trace contextRef="#ctx0" brushRef="#br0" timeOffset="29570.33">1693 9800 85 0,'0'0'266'15,"0"0"-213"-15,0 0 3 16,0 0-41-16,0 0-15 15,0 0 14-15,-28-1 2 16,28 1-10-16,0 0-6 16,0 0 1-16,0 0-1 15,0 0 3-15,0 0-2 16,0 0-1-16,0 0-8 0,0 0-15 16,0 0-21-1,0 4 13-15,0 7 27 0,0 1 1 16,3 0-4-16,1-1-2 15,5-5-7-15,-3 0 10 16,0-4 1-16,-3-2 4 16,0 2 1-16,-3-2 0 15,0 0 13-15,0 0 65 16,0-6 0-16,0-4-72 16,0-2 13-16,0 1 5 15,0 7-9-15,0 4-15 16,-3 0-15-16,-6 13-218 15,-3 3-111-15</inkml:trace>
  <inkml:trace contextRef="#ctx0" brushRef="#br0" timeOffset="30494.95">1208 11639 440 0,'0'0'107'16,"0"0"-74"-16,0 0-33 15,0 0-3-15,0 0 3 16,0 0 19-16,-18-9-7 16,18 9-7-16,0 0-5 15,0 0-3-15,-3 6-4 16,-4 16 7-16,-4 9-1 15,-5 3 0-15,1 5 1 16,-1-6 5-16,-1 3-5 16,4-3 5-16,1 0-7 0,0-1 2 15,3-1 0 1,3-2 0-16,6-4 2 0,0-5-4 16,0-5-1-16,21-3 3 15,10-8 4-15,14-4 3 16,12 0-3-16,7-18 9 15,-3-1-12-15,0 0-1 16,-9 6-8-16,-7 1-24 16,-5 4-16-16,-10 7-32 15,-9 1-54-15,-11 0-55 16</inkml:trace>
  <inkml:trace contextRef="#ctx0" brushRef="#br0" timeOffset="30694.07">1389 11931 364 0,'0'0'156'0,"0"0"-61"16,0 0-79-16,0 0-16 16,0 0 5-16,0 0-5 15,-48-23-8-15,48 41-9 16,7 12 15-16,2 5 2 16,-1 5 0-16,-1 1 0 15,-4-1-17-15,3 0-13 16,2-3-40-16,-2-10-52 0,2-15-85 15</inkml:trace>
  <inkml:trace contextRef="#ctx0" brushRef="#br0" timeOffset="31133.69">1681 12072 84 0,'0'0'44'0,"0"0"-44"16,0 0 0-16,0 0 3 15,0 0 90-15,0 0-11 16,0 6-36-16,0-6-8 0,0 0-21 16,0 0-7-16,0 0-5 15,0 0-5-15,0 0 0 16,0 0 10-16,0 0 25 15,0 0-2-15,0 0-11 16,0 0 1-16,0 0-21 16,0 0-2-16,0 0-1 15,0 3 1-15,0-3-11 16,1 2-18-16,2 1 15 16,-1-2 11-16,1 1-1 15,0-2 4-15,0 0 0 16,-3 0 3-16,0 0 45 15,0 0 36-15,0 0-9 16,0-3-58-16,0-2-3 16,0 2 2-16,0 1-16 0,0 2 0 15,0 2-61 1,0 1-301-16</inkml:trace>
  <inkml:trace contextRef="#ctx0" brushRef="#br0" timeOffset="150146.29">1214 14043 270 0,'0'0'51'0,"0"0"-35"16,0 0-15-16,0 0 6 15,0 0 0-15,0 0 35 16,-21-13-13-16,21 12-29 15,0-1 0-15,0 2 0 16,0 0 6-16,0 0-5 16,0 0-1-16,0 0-4 0,0 0 1 15,0 0 2 1,0 0-12-16,-3 0 12 0,3 0-6 16,0 0 7-16,0 2-5 15,-3 5 5-15,3 4 4 16,0 6-4-16,0 0 6 15,0 3-8-15,0 2 7 16,0 1-6-16,0 1 2 16,0 0-2-16,0-2 0 15,6 1 0-15,3-6 2 16,-3-2 7-16,3-6-8 16,-3-3-5-16,0-3 5 15,3-3 5-15,3 0 9 16,1-2-6-16,5-9 27 15,2-3-6-15,-1 1-16 0,5 3-11 16,-3 0 2-16,3 5-4 16,-2 0 0-16,5 4 0 15,-6 1 1-15,0 0-2 16,-5 6-1-16,-4 5-1 16,-3 3 2-16,-3 5-10 15,-3 3 8-15,-3 4-9 16,0 3 9-16,-9 3 3 15,-8-3 17-15,-5-2-11 16,-2-3 28-16,1-6-27 16,-2-2-7-16,3 1-4 15,0-3 4-15,4-3 0 16,0-3-29-16,4-3-33 16,0-5-67-16,-3-10-21 0</inkml:trace>
  <inkml:trace contextRef="#ctx0" brushRef="#br0" timeOffset="150381.04">1241 13972 532 0,'0'0'134'0,"0"0"-71"15,0 0-63-15,0 0-2 16,46-77 2-16,2 39 0 16,13-3 3-1,9 5-7-15,14 8-32 0,1 0-109 16,-5-5-280-16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6:02:07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25030 4934 208 0,'0'0'0'0,"0"0"-78"16,0 0 64-16,0 0 14 15,0 0 3-15,0 0 33 16,0 0 4-16,0 77-24 16,9-50 2-16,0 3-18 15,1 3 2-15,-2 4-2 16,-5-5-31-16,-2-10-106 16</inkml:trace>
  <inkml:trace contextRef="#ctx0" brushRef="#br0" timeOffset="406.29">25252 4828 282 0,'0'0'43'0,"0"0"-43"15,0 0-6-15,0 0 6 16,0 0 8-16,0 0-1 16,91 75 18-16,-80-49-8 15,-1 6-5-15,-7 6-11 16,-3 9 2-16,-7 2-1 16,-25 4 1-16,-13 2-6 0,-13-6-25 15,-7-9-91-15,2-15-54 16</inkml:trace>
  <inkml:trace contextRef="#ctx0" brushRef="#br0" timeOffset="668.7">24660 4807 339 0,'0'0'141'0,"0"0"-80"16,0 0-25-16,0 0-36 16,0 0-4-16,0 0-10 15,-36 34 14-15,30 16 1 0,6 9-1 16,0 2 2-16,3 4-2 16,17-7 3-16,9-7-3 15,17-4 0-15,13-6-43 16,20-13-88-16,13-16-59 15</inkml:trace>
  <inkml:trace contextRef="#ctx0" brushRef="#br0" timeOffset="1494.43">26389 4736 306 0,'0'0'134'0,"0"0"-40"15,0 0-52-15,0 0 2 16,0 0-16-16,1-76-17 16,23 71 5-16,8 3-16 15,8 2 2-15,5 0-2 16,3 6 0-16,-2 8-2 16,-8 8 0-16,-6 3 2 0,-7 2-2 15,-8 1 2-15,-8 1-6 16,-4 1 6-16,-5 1-7 15,0-1 2-15,-11-5 5 16,0-3-3-16,4-5 3 16,1-8 0-16,3-4 0 15,1-2-1-15,2-2-2 16,0-1 3-16,0 0 5 16,0 0 9-16,0-9-5 15,0-13-9-15,0-7 1 16,5-3 3-16,4-5 6 15,0-2-2-15,-2-3 5 16,-2-1-6-16,-1-1 2 16,-3 0 19-16,-1 4-17 15,0 5 10-15,0 10-19 0,0 10 3 16,0 8 14 0,0 3 14-16,0 4-8 0,0 0-25 15,0 0-5-15,2 0-5 16,2 13-3-16,6 9 7 15,4 12 6-15,3 4 0 16,4 4 0-16,2-1-1 16,5 0-8-16,4 0-40 15,5 0-9-15,4 0-31 16,2-12-74-16,5-11-141 16</inkml:trace>
  <inkml:trace contextRef="#ctx0" brushRef="#br0" timeOffset="1716.4">27356 4742 368 0,'0'0'148'15,"0"0"-77"-15,0 0-23 16,0 0-34-16,83-77-10 15,-53 71 6-15,5 6-10 16,0 0-8-16,0 0-41 0,-5 13-102 16,-11 1-117-16</inkml:trace>
  <inkml:trace contextRef="#ctx0" brushRef="#br0" timeOffset="1869.32">27451 4850 426 0,'0'0'120'0,"0"0"-87"16,0 0 22-16,0 0-24 16,0 0-6-16,0 0-18 15,118-37-7-15,-57 37-44 16,4 0-63-16,-6 0-175 16</inkml:trace>
  <inkml:trace contextRef="#ctx0" brushRef="#br0" timeOffset="2530.48">28160 4582 321 0,'0'0'154'15,"0"0"-64"-15,0 0-46 0,0 0 20 16,0 0-3-16,0 0-32 16,-9-61-29-16,9 61-13 15,6 14 8-15,9 8 4 16,0 1-3-16,4 4 4 15,2-2 0-15,0-8 0 16,1-1 0-16,2-5-3 16,1-3 2-16,-3-6-8 15,-3-2 8-15,-4 0 1 16,-2-2 0 0,-1-15 3-16,0-3 0 0,-5-7-2 15,-2-3 5-15,-3-1-5 0,1 4 1 16,-3 6 4-1,0 7 3-15,0 7 14 0,0 5 5 16,0 2-28 0,0 0 0-16,4 15-16 0,6 17-11 15,4 15 25-15,5 10 2 16,5 10 1-16,6 2-1 16,3 3 0-16,1 1 0 15,-4-5-2-15,-9-8 1 16,-5-7 1-16,-7-12-3 15,-7-9 6-15,-2-6-3 16,0-11 0-16,-26-7-1 16,-14-4 1-16,-17-4 0 0,-8 0 3 15,-1-10 6-15,5-7-6 16,9-3-3-16,8 1-2 16,11 6-10-1,11 1-5-15,21-3-84 0,13-12-118 16</inkml:trace>
  <inkml:trace contextRef="#ctx0" brushRef="#br0" timeOffset="2950.84">29385 4566 294 0,'0'0'88'0,"0"0"-78"15,0 0 8-15,0 0-11 16,0 0-7-16,0 0-2 16,-44 45 2-16,36-14 2 15,3 2 0-15,5-2 6 16,0-5-8-16,0-1 3 15,10-4 4-15,3-4 4 16,3-6 1-16,-3-1 3 16,0-8 3-16,1-2 3 15,-3 0 11-15,3-5 29 0,-1-15-17 16,-4-6-15-16,-2-3-25 16,-7-5-1-16,0-1-3 15,-4 0 0-15,-11 7-5 16,-3 8 2-16,1 10-3 15,-1 10-2-15,3 3-81 16,2 16-50-16,12 5-62 16</inkml:trace>
  <inkml:trace contextRef="#ctx0" brushRef="#br0" timeOffset="3421.43">29653 4618 443 0,'0'0'127'0,"0"0"-68"16,0 0 15-16,0 0-9 16,0 0-54-16,0 0-11 15,19 31-3-15,4 18 2 16,1 8-2-16,0 8 3 16,-3 3-3-16,0 0 1 15,-2-5 2-15,-2-4-2 16,0-12 2-16,-1-9 0 15,-3-10 0-15,-3-9 0 16,-5-9-9-16,-4-7-15 16,-1-3 4-16,-1 0 20 0,-17-14 5 15,-11-15-5-15,-4-12-1 16,-1-13-25-16,4-14 7 16,5-7 19-16,7-7 0 15,9-1 0-15,8 2-15 16,1 8 15-16,6 17 13 15,16 16 10-15,5 16-22 16,0 11 2-16,-3 9-3 16,-3 4 0-16,-4 0 3 15,-3 12-3-15,-7 11-4 16,-3 5-9-16,-4 5 13 16,0 3 0-16,-16 1-2 0,-6-2 0 15,-2 1-20 1,3-1-24-16,2-7-55 0,14-7-138 15</inkml:trace>
  <inkml:trace contextRef="#ctx0" brushRef="#br0" timeOffset="3999.2">30417 4523 639 0,'0'0'47'16,"0"0"-47"-16,79-27 0 16,-49 25 15-16,-4 2-15 15,-1 0-6-15,0 2 3 16,-5 9 3-16,-4 2-12 15,-10 2-4-15,-4 4 0 16,-2 6-9-16,0 5 8 16,-11-1 15-16,-1 0-5 15,2-1-2-15,5-1 2 16,5-2 5-16,0 3 2 16,9 0-2-16,20 3 2 15,8 2 4-15,11 6 0 0,0 2 0 16,1 1-1-1,-9 4-3-15,-4-3-2 0,-9 0-2 16,-8-3 8-16,-8-4-8 16,-11-6 1-16,0-6 3 15,-7-8-4-15,-16-4 1 16,-7-7 0-16,0-5 4 16,4 0-13-16,7-11 24 15,11-11-3-15,7-12 2 16,1-5-9-16,17-13 76 15,15-10-73-15,11-5 32 16,4-6-27-16,2-1-10 16,-2 3 7-16,-6 6-2 15,-5 11 4-15,-12 20-4 0,-15 12-5 16,-9 8-94-16,-13 3-508 16</inkml:trace>
  <inkml:trace contextRef="#ctx0" brushRef="#br0" timeOffset="7247.95">27317 4710 11 0,'0'0'98'16,"0"0"-91"-16,0 0 37 16,0 0-40-16,0 0 17 15,0 0-15-15,3-32 4 0,-1 29-3 16,-1 0-3-16,1 1-2 15,-1 1-2-15,-1-1 3 16,0 2-2-16,0 0-1 16,0 0 0-16,0 0-6 15,0 0-28-15,0 0-40 16,0 0 31-16,0 0-18 16</inkml:trace>
  <inkml:trace contextRef="#ctx0" brushRef="#br0" timeOffset="7607.34">27317 4710 61 0,'22'-43'80'0,"-22"43"-49"16,0 0 51-16,0 0-60 0,0 0 28 16,0 0-39-1,0-1 1-15,0 1 27 0,0-1-7 16,0 1-15 0,0 0-5-16,0 0-3 0,0 0-8 15,0 0-1-15,0 0 0 16,0 0 0-16,0 0 0 15,0 0-6-15,0 0 3 16,3 0 3-16,9 0 5 16,11 0 6-16,11 0 11 15,8 0 24-15,6 0-31 16,1-2-6-16,0-2-6 0,-1 0 3 16,-6 0-4-1,-7 1-1-15,-6 0 18 0,-10 1-11 16,-7 2-8-16,-6 0 2 15,-3 0-2-15,-3 0 5 16,0 0-5-16,0 0-3 16,0 0-6-16,0 6-113 15,-15 4-90-15,-7-3 53 16</inkml:trace>
  <inkml:trace contextRef="#ctx0" brushRef="#br0" timeOffset="7922.15">27453 4802 80 0,'0'0'155'0,"0"0"-126"0,0 0 60 16,0 0-12-16,0 0-39 15,0 0-28-15,-6 0-9 16,6 0 0-16,16 1 5 15,11 2 10-15,10-2 29 16,8 1-20-16,4-1-18 16,-1-1-1-16,1 0 3 15,-4 0-8-15,-3 0 1 16,-8 0-2-16,-10 0 0 16,-10 0 0-16,-8 0 0 15,-5 0 0-15,-1 0-1 16,0 0-14-16,-1 3-136 0,-15-3-256 15</inkml:trace>
  <inkml:trace contextRef="#ctx0" brushRef="#br0" timeOffset="14119.03">25182 5848 226 0,'0'0'114'15,"0"0"-84"-15,0 0 2 16,6-76 6-16,11 60 2 16,5 2-21-16,5 4-16 15,-2 3 7-15,0 5-10 16,-4 2 0-16,-1 0 6 0,-4 3-6 15,-1 11-3 1,-3 3-1-16,-3 5 0 16,-8 8 4-16,-1 0-8 15,-7 3 8-15,-17 4 0 0,-9-4-3 16,-4-2-1-16,0-4 4 16,2-6 0-16,7-6 2 15,10-4 0-15,8-8 1 16,5 0-3-16,5-3 0 15,0 0 7-15,0 0 2 16,12 0 7-16,22 0-6 16,13-10 24-16,11-1-29 15,0 0-5-15,-4 3-17 16,-6-1-73-16,-8-4-142 16</inkml:trace>
  <inkml:trace contextRef="#ctx0" brushRef="#br0" timeOffset="14366.55">25595 5703 372 0,'0'0'69'16,"0"0"10"-16,0 0-71 16,0 0 0-16,0 0-8 15,0 0 4-15,36 32-4 16,-23 10-2-16,-7 15 2 15,-6 9-2-15,-10 4 4 16,-18-1-4-16,-4-4 4 0,2-8-4 16,2-8-7-16,1-8-33 15,-1-7-33-15,0-16-80 16,1-14-100-16</inkml:trace>
  <inkml:trace contextRef="#ctx0" brushRef="#br0" timeOffset="14598.27">24997 5832 494 0,'0'0'65'0,"0"0"-31"0,0 0-28 16,0 0-4-1,0 0-2-15,0 0 0 0,-52 88-6 16,52-22 4-16,0 7 2 15,9 2 3-15,21-6-2 16,14-5-1-16,17-14-21 16,19-11-24-16,15-14-41 15,14-20-74-15</inkml:trace>
  <inkml:trace contextRef="#ctx0" brushRef="#br0" timeOffset="15273.53">26793 5915 343 0,'0'0'127'0,"0"0"-45"16,0 0-41-16,0 0 11 0,0 0-24 15,0 0 1-15,-9-69 7 16,11 69-36-16,13 0 0 15,4 0-5-15,3 6 5 16,-5 10-2-16,-1 4 0 16,-5 6-10-16,-5 2 5 15,-6 2 7-15,0-1-7 16,0-1-2-16,-6-4-5 16,-2-7-1-16,2-2 3 15,1-8-3-15,5-2-5 16,-2-4 6-16,2-1 10 15,0 0 4-15,0 0 1 16,0-8 21-16,3-12 12 16,9-8-28-16,-3-5 16 0,0-4-5 15,-3-1 2-15,-5 1-4 16,-1 0 9-16,0 8-3 16,0 3 22-16,0 7-16 15,0 8 1-15,0 6 0 16,0 3-14-16,0 1 5 15,0 1-10-15,2 0-9 16,4 0-8-16,6 12-11 16,7 12 17-16,6 5-2 15,2 5-2-15,0 3-8 16,2-1-32-16,2 1 4 16,6-2-43-16,3-3-13 15,8-10-68-15,7-15-190 0</inkml:trace>
  <inkml:trace contextRef="#ctx0" brushRef="#br0" timeOffset="15464.8">27494 5947 273 0,'0'0'214'0,"0"0"-129"16,0 0 2-16,0 0-87 15,81-73 10-15,-38 69-21 16,2 4 9-16,-3 0-68 16,-11 5-122-16,-13 5-161 0</inkml:trace>
  <inkml:trace contextRef="#ctx0" brushRef="#br0" timeOffset="15604.16">27575 6039 360 0,'0'0'155'0,"0"0"-87"16,0 0-57-16,0 0-3 16,130-36 6-16,-68 33-14 15,6 3-40-15,2-3-139 16</inkml:trace>
  <inkml:trace contextRef="#ctx0" brushRef="#br0" timeOffset="16046.04">28755 5673 179 0,'0'0'147'0,"0"0"-51"16,0 0 44-1,0 0-74-15,0 0-12 0,0 0-54 16,-52-50-1-16,38 53-13 16,-2 17 14-16,-1 7 0 15,3 5 0-15,3 2 0 16,7-1 2-16,1-2-1 16,3-5-1-16,0-3-5 15,15-5 5-15,0-6 0 16,4-4-1-16,3-6 2 15,2-2 3-15,2 0-2 16,-2-11 9-16,-4-10-9 16,-6-5 8-16,-9-9 0 15,-5-4-5-15,0-4 2 16,-11 3-7-16,-7 7 0 16,0 8 1-16,-3 9-1 15,3 10 0-15,-6 6-13 0,1 0-52 16,-1 19-81-16,13 1-61 15</inkml:trace>
  <inkml:trace contextRef="#ctx0" brushRef="#br0" timeOffset="16556.09">28913 5706 280 0,'0'0'150'0,"0"0"-26"0,0 0-53 16,0 0-41-16,0 0-30 16,0 0 1-1,24 48-1-15,2-1 0 0,1 9-3 16,-1 4 3-16,-5 7 3 16,-6-1-3-16,-6 2 0 15,-3-5 0-15,0-13 0 16,0-9-1-16,0-15-1 15,0-10 4-15,-5-6 0 16,-1-6-2-16,0-4 0 16,0 0 6-16,0 0 6 15,-1-15 17-15,-15-13-29 16,-1-10-9-16,-1-13 2 16,6-9 6-16,2-9-16 0,4-8 10 15,3-4 7-15,3-5 0 16,0 10-3-16,0 17 3 15,10 18 26-15,10 18-4 16,0 10-16-16,2 8-6 16,0 5-2-16,-1 0-4 15,-3 5 4-15,-4 15 0 16,-3 8-7-16,-11 4-2 16,0 6-5-16,-9 0-5 15,-16 1 15-15,-4-3-13 16,3-4-26-16,3-2-30 15,13-7-72-15,10-11-97 16</inkml:trace>
  <inkml:trace contextRef="#ctx0" brushRef="#br0" timeOffset="17112.73">29636 5703 489 0,'0'0'60'0,"0"0"14"16,0 0-61-16,83-67-6 16,-46 65-6-16,-2 2-2 15,-2 0 1-15,-5 6-4 0,-4 8-5 16,-12 5 0-1,-7-1-24-15,-5 6-11 0,0 3 19 16,-14 1 7-16,-6-1 12 16,2-3 3-16,5-6-3 15,1 0 6-15,9-1-3 16,3 0 3-16,0 3 3 16,19 5 0-16,14 3 9 15,9 5 6-15,7 1-13 16,-2 5 11-16,-3 2-16 0,-10 1 8 15,-8-1-10 1,-11-3 2-16,-9-6-2 0,-6-7-2 16,-3-7 3-1,-22-5-3-15,-8-5 1 0,-8-5 3 16,-1-3 2-16,-1 0-1 16,9-18-2-16,10-7 2 15,12-8 5-15,12-8 38 16,6-10-18-16,26-5-10 15,11-4 8-15,6-1-4 16,6 6-2-16,-3 4-18 16,-7 10 0-16,-10 11-4 15,-12 5-4-15,-17 4-131 16,-6 3-346-16</inkml:trace>
  <inkml:trace contextRef="#ctx0" brushRef="#br0" timeOffset="39571.32">25330 6903 94 0,'0'0'143'15,"0"0"-3"-15,0 0-16 16,0 0-30-16,0 0-47 15,0 0 0-15,0 0-22 16,0-15-1-16,0 13-14 16,0 2 2-16,0 0-11 15,0 0-1-15,0 0 0 16,0 0-5-16,0 0 4 0,0 0-2 16,4-2-4-16,10-2-1 15,5 2-4-15,5-3 12 16,0 2-7-1,-2 3-1-15,-4 0-5 0,-3 0-3 16,-6 0-1-16,-4 6-1 16,-3 4-3-16,-2 6-7 15,0 1 19-15,-16 5 4 16,-5 0 1-16,-1 0 1 16,1-5 3-16,6-5 0 15,6-2 1-15,5-4-1 16,4 0-2-16,0 0-1 15,1 3 1-15,15 0 1 16,5-2 1-16,6 3 3 16,3-3-3-16,-3 2 3 0,-5 1 1 15,-7-3-4-15,-7 3-4 16,-4-1 3-16,-4 0-1 16,-6 3-3-16,-18-1 5 15,-11 2 0-15,-4 1 8 16,-2-2-8-16,4-1-10 15,3 3 10-15,5-3-77 16,10-5-52-16,13-6-70 16</inkml:trace>
  <inkml:trace contextRef="#ctx0" brushRef="#br0" timeOffset="39806.5">25676 6750 415 0,'0'0'68'0,"0"0"-68"16,0 0-5-16,95-1 2 15,-72 24 6-15,-4 9-5 16,-4 11 5-16,-6 12-6 16,-6 8 6-16,-3 6-8 15,-11-4 10-15,-17-4-12 16,-9-5-12-16,-6-6-53 15,-5-10-27-15,2-10-53 16</inkml:trace>
  <inkml:trace contextRef="#ctx0" brushRef="#br0" timeOffset="40050.05">24994 6853 458 0,'0'0'82'0,"0"0"-14"16,0 0-68-16,0 0-14 15,0 0 6-15,0 0 8 16,-9 102 2-16,36-35-2 16,9 3 0-16,10-1 6 15,11-2-6-15,10-10-9 0,11-6-32 16,10-15-66-1,10-22-82-15</inkml:trace>
  <inkml:trace contextRef="#ctx0" brushRef="#br0" timeOffset="45004.11">26986 7013 276 0,'0'0'80'0,"0"0"44"0,0 0-84 16,-18-75-8-16,24 61 5 15,19 1-12-15,9 0-7 16,10 3-12-16,3 8 2 16,1 2-6-16,-6 0 3 15,-6 11-3-15,-8 6 2 16,-10 4-4-16,-6 3 0 16,-9 2-8-16,-3 3 6 15,-8 1-3-15,-12 1 3 16,-4-3 1-16,3-7 1 15,6-4 0-15,4-4 0 16,4-4 0-16,4-3-20 0,3-3-11 16,0-1 3-16,0-2 11 15,0 0 17-15,6 0 1 16,15-8 6-16,1-9-2 16,4-4-4-16,-4-4 0 15,-1-1 4-15,-3-2 9 16,-3-3-14-16,-6 1 13 15,0 1 5-15,-5-2 1 16,-2 1-5-16,-1 4 13 16,-1 1-26-16,0 5 35 15,0 6-10-15,0 5-3 16,0 5-4-16,0 2 1 16,0 2-3-16,0 0-17 15,0 0-1-15,0 2-9 16,0 15-6-16,0 7 16 0,8 5 0 15,-1 5 0-15,5 1 2 16,-1-3-1-16,3-1 0 16,4-2 2-16,9-1-3 15,8-2-8-15,9-2-14 16,6 1-31-16,3-3-45 16,2-7-150-16</inkml:trace>
  <inkml:trace contextRef="#ctx0" brushRef="#br0" timeOffset="45334.09">28179 7116 349 0,'0'0'142'0,"0"0"-72"15,0 0-46-15,82-45 20 16,-46 37-17-16,2 0-27 15,-3 4 0-15,3 3-11 16,-7 1-2-16,-6 0-99 16,-8 1-108-16</inkml:trace>
  <inkml:trace contextRef="#ctx0" brushRef="#br0" timeOffset="45509.77">28167 7236 298 0,'0'0'168'16,"0"0"-121"-16,0 0-32 0,0 0 5 16,0 0 53-16,91-17-44 15,-43 9-29-15,7 6-6 16,0 2-25-16,-2-4-121 16,-2-2-167-16</inkml:trace>
  <inkml:trace contextRef="#ctx0" brushRef="#br0" timeOffset="46262.92">28854 6892 394 0,'0'0'107'0,"0"0"-9"16,0 0-68-16,0 0-4 15,0 0 9-15,0 0-26 16,-2-47-9-16,7 63-9 16,12 11 4-16,2 2 5 15,0 5 0-15,2-1 0 16,3-4 0-16,0-2 0 15,1-7-3-15,2-3-1 0,-1-5-8 16,-3-4 4-16,-1-6 1 16,-5-2-2-16,-5 0 1 15,-3-6 5 1,-3-12 4-16,1-4-1 0,-6-3 5 16,-1-3-3-16,0 0-4 15,0-2 3-15,0 4-1 16,0 2 10-16,0 7-2 15,2 7 18-15,-2 4 2 16,1 6-12-16,-1 0-12 16,2 0-4-16,3 0-8 15,2 17-2-15,3 11 8 16,2 9 2-16,1 8 0 16,0 4 0-16,0 8 0 15,-1 8 2-15,0 7-2 0,2 5-4 16,0 2 4-16,0-5 0 15,2-8 0-15,-5-9 0 16,-1-8 0-16,-7-9 2 16,-3-9-2-16,0-9-1 15,-2-6 1-15,-20-6-6 16,-8-6 6-16,-6-4 3 16,-1 0-3-16,2-13-11 15,6-10 11-15,11-12 5 16,9-5-4-16,9-11-2 15,0-5 7-15,20-8-12 16,8-9 9-16,6-9-5 0,6-3 2 16,5-6-9-16,7-3 7 15,5 6-4-15,-4 11-5 16,-12 23 4-16,-17 26 1 16,-24 18-12-16,-6 10-198 15</inkml:trace>
  <inkml:trace contextRef="#ctx0" brushRef="#br0" timeOffset="160813.81">32245 8932 555 0,'0'0'135'15,"0"0"-36"-15,0 0-58 16,0 0-18-16,0 0-23 15,0 0-130-15,-8-22-164 16</inkml:trace>
  <inkml:trace contextRef="#ctx0" brushRef="#br0" timeOffset="168272.9">28023 11632 181 0,'0'0'168'0,"0"0"-91"16,0 0-77 0,0 0-4-16,0 0-144 0,0 0-21 15,0 0 107-15</inkml:trace>
  <inkml:trace contextRef="#ctx0" brushRef="#br0" timeOffset="-191494.5">25261 8469 242 0,'0'0'111'0,"0"0"-111"0,0 0-17 16,0 0 17-16,0 0 6 16,0 0 31-16,-3 10-6 15,3-8-5-15,0-2 8 16,0 0 20-16,0 1-15 15,0-1-7-15,0 0-6 16,0 0-10-16,0 0 3 16,-1 0 3-16,-1 0-12 15,2 0 21-15,-1 0 0 16,1 0-29-16,0 0 17 16,0 0-5-16,0 0-8 15,0 0-6-15,0 0 1 16,0 0-4-16,0 0 3 15,0 0-4-15,-2 0-6 0,-1 11-3 16,-3 10 12-16,-4 11-2 16,-2 4 3-16,0 2 0 15,0-1 0-15,3-3 0 16,4-6 0-16,4-4 0 16,1-7 0-16,1-3-6 15,19-4-5-15,13-5 10 16,13-5 1-16,9 0-4 15,3 0-21-15,-2-5-42 16,-6-4-14-16,-9 2-46 0,-10 1-8 16,-15 1 16-1,-14 1 11-15,-2 1 91 16,-12-3 17-16,-9 0 2 0,0-3 28 16,2-1 65-16,1-2 10 15,4 4-18 1,3 2 13-16,4 1-22 0,4 4-23 15,3 1-34-15,0 0-21 16,0 8-26-16,0 16 23 16,2 8 2-16,4 11 1 15,0 7-3-15,-3 10-32 16,1 4-12-16,1-7-47 16,2-16-90-16</inkml:trace>
  <inkml:trace contextRef="#ctx0" brushRef="#br0" timeOffset="-191231.98">25598 8524 330 0,'0'0'6'0,"0"0"-8"16,93-10 4-16,-56 20 11 15,0 13 0-15,-4 6 4 16,-2 9 8-16,-4 8-2 16,-7 3-18-16,-8 6-4 15,-12 5-1-15,0 3 7 0,-15 0-7 16,-13 0-7-16,-5-7-41 16,-3-17-54-16,-5-13-120 15</inkml:trace>
  <inkml:trace contextRef="#ctx0" brushRef="#br0" timeOffset="-190934.95">25051 8560 312 0,'0'0'31'0,"0"0"0"15,-81-38-31-15,68 38 0 0,1 4 0 16,0 19 9-16,-1 9 25 16,2 11-11-16,1 8-17 15,2 6-6-15,5 6 16 16,3-1-4-16,0 0-5 16,3-2-7-16,23-6 0 15,14-5 2-15,18-7 2 16,21-9 1-16,18-11-5 15,16-16-44-15,14-6-127 16</inkml:trace>
  <inkml:trace contextRef="#ctx0" brushRef="#br0" timeOffset="-189904.01">27563 8463 282 0,'0'0'161'0,"0"0"-77"16,0 0-21-16,0 0 14 16,0 0-51-16,3-71-4 0,-15 60-8 15,-3 2-14 1,0 2-4-16,-2 1 4 0,-7 4 0 15,-9 2-10-15,-11 0-19 16,-5 12 29-16,0 5-8 16,3 1-5-16,10 3 13 15,11 1 0-15,10-1 0 16,6-1-2-16,9 0 2 16,0-4-19-16,15-3 19 15,14-3 0-15,9-4-3 16,6-5 3-16,1-1 0 15,-1 0-3-15,-6 0 8 16,-8-5-5-16,-7-6 0 16,-7-1 1-16,-5-2 3 0,-3-1-2 15,-5 1-1 1,-1 5-1-16,-2 0 6 0,0 6-5 16,0 2 3-16,0 1 0 15,0 0-4-15,1 2-13 16,5 18-20-16,8 10 33 15,5 10 0-15,5 6 0 16,1 6 0-16,-1 3-2 16,2 2 6-16,-2 1-3 15,-1 3-1-15,-1 0-2 16,-2-1 2-16,-4-6 0 16,-8-10 0-16,-6-10 0 15,-2-12 0-15,-4-7-3 16,-16-6-1-16,-10-7 0 15,-3-2 4-15,-1-4 4 0,1-21 0 16,5-11 5 0,5-10-9-16,7-9 0 0,4-8 4 15,7-3-4-15,5 0 13 16,0 4-7-16,20 5 11 16,11 5-17-16,6 5 0 15,5 6 8-15,-2 9-5 16,-5 8-1-16,-7 9 0 15,-8 8-2-15,-6 4-8 16,-3 3 8-16,-5 0-1 0,1 6-3 16,-4 14-5-16,0 6 7 15,-1 6 1-15,-2 1 1 16,1 2-2 0,2 0 3-16,2-3-2 0,2-3-1 15,3-8 2-15,3-8 0 16,-4-6-8-16,-2-6 8 15,-3-1 4-15,5-3 4 16,2-16 53-16,5-6-58 16,-4-7 0-16,-5 2-2 15,-7-1 3-15,0 0-4 16,-3 4-5-16,-10-1 2 16,-2 2 3-16,-3 3-2 15,-1 4 2-15,2 4-1 16,1 9 1-16,0 6-2 0,-1 0-13 15,1 12-1-15,0 12-21 16,5 5-18-16,9-1-50 16,2-10-84-16,8-10-110 15</inkml:trace>
  <inkml:trace contextRef="#ctx0" brushRef="#br0" timeOffset="-189603.7">28263 8222 342 0,'0'0'107'0,"0"0"-7"15,1-84-77-15,-1 68 41 16,0 9 15-16,0 3-42 16,0 4 0-16,0 0-34 15,0 2-3-15,0 17-17 16,12 10 15-16,6 11 4 15,3 6-2-15,2 6 0 16,-1 0 0-16,-4 3 1 16,-2 1-2-16,-2 0 2 15,-1-3-5-15,-2-5 1 16,-4-5-40-16,-3-9-17 16,-4-4-27-16,0-7-70 15,-5-14-98-15</inkml:trace>
  <inkml:trace contextRef="#ctx0" brushRef="#br0" timeOffset="-189091.72">28159 8518 488 0,'0'0'47'0,"0"0"-47"15,0 0-28-15,0 0 28 16,107-33 8-16,-62 26-4 0,7-3-4 16,6-1-4-16,0 3 4 15,-4-2 0-15,-5 2 1 16,-10 3 1-16,-12 3-1 16,-9 0 1-16,-9 2-4 15,-5 0 1-15,-4 0-9 16,0 0 10-16,0 12-9 15,-10 9 8-15,-5 3 2 16,0 1-1-16,0 1 3 16,5-2-2-16,2 0-1 15,3-3 2-15,5-2-2 16,0-3-2-16,8 0 2 16,11-3 8-16,2-4-4 15,5-2 12-15,-1-7-9 16,0 0 9-16,-3 0-12 15,-3-8 12-15,-6-6 3 0,-4-6-13 16,-9-1 13-16,0-6-15 16,-5-1-1-16,-12-2 2 15,-6 2 4-15,1 3-2 16,-4 6-7-16,3 9-2 16,0 10 0-16,5 0-22 15,7 13-115-15,11 4-53 16</inkml:trace>
  <inkml:trace contextRef="#ctx0" brushRef="#br0" timeOffset="-188599.61">29555 8303 262 0,'0'0'164'16,"0"0"-22"-16,0 0-78 16,0 0-19-16,0 0 22 15,0 0-16-15,0 0-35 16,0-44-11-16,0 44-5 16,0 0-7-16,0 0-6 15,0 10-15-15,0 8 17 16,3 7 11-16,3 4 0 15,0 4 1-15,-2 0 1 16,1 5-2-16,-2 5 0 16,0-1 1-16,0-1 0 0,0-2-1 15,1-5 0-15,1-7 0 16,-2-9 0-16,0-6 0 16,0-4-2-16,-2-4 2 15,5-2 0-15,0-1 0 16,6-1 0-16,9 0 0 15,7 0 3-15,10 0-2 16,8-9-2-16,3 1 5 16,2-3 1-16,0 1 11 0,-1 1 0 15,-1 3-1-15,-1 1 3 16,-3 4-18-16,-6 1-8 16,-12 9-4-16,-20 10-96 15,-7-5-173-15</inkml:trace>
  <inkml:trace contextRef="#ctx0" brushRef="#br0" timeOffset="-147732.41">28773 10328 229 0,'0'0'29'0,"0"0"-29"0,0 0-52 16,0 0-49-16,0 0 64 16,0 0 37-16,13-11 7 15,-11 11 7-15,1 0 11 16,0 0-20-16,-1 0 0 15,-2 0-4-15,0 0 15 16,0 0 25-16,0 0-18 16,0 0-20-16,0 0 0 15,0 0-2-15,0 0 6 16,0 0-7-16,0 0-14 16,0 0-46-16,0 0-69 15</inkml:trace>
  <inkml:trace contextRef="#ctx0" brushRef="#br0" timeOffset="-121910.85">30095 14410 262 0,'0'0'33'0,"0"0"43"15,0 0-43-15,0 0-23 16,0 0-10-16,0 0-29 16,-9-20-75-16,3 12-108 0</inkml:trace>
  <inkml:trace contextRef="#ctx0" brushRef="#br0" timeOffset="-110069.18">25301 9974 124 0,'0'0'119'15,"0"0"10"-15,0 0-9 0,-2-88-30 16,2 70-13 0,0 5-20-16,0 7 5 0,0 2-38 15,0 3 16-15,0 1-40 16,0 0-5-16,0 0-10 16,0 5-19-16,-5 8-33 15,-2 8 49-15,-1 3 18 16,0 0 0-16,4-1 0 15,4-1-1-15,0-2-1 16,3 0 1-16,15 1-2 16,9-1 1-16,3-1 1 15,1 0 0-15,-3-2 1 16,-7-3-3-16,-7-2 3 0,-7-1-14 16,-5-3-5-16,-2 2-13 15,-5 2-2-15,-22 8-3 16,-10 3-43-16,-8-2-70 15,-4-8-48-15</inkml:trace>
  <inkml:trace contextRef="#ctx0" brushRef="#br0" timeOffset="-109887.92">25205 9886 390 0,'0'0'111'0,"0"0"-92"15,105-61-11-15,-73 57-8 16,-9 4-1-16,-4 0-4 16,-2 13-25-16,-3 10-75 15,-2 2-76-15</inkml:trace>
  <inkml:trace contextRef="#ctx0" brushRef="#br0" timeOffset="-109685.08">25509 9984 218 0,'0'0'86'16,"0"0"-58"-16,0 0-28 16,112 32-1-16,-81-7-2 15,-6 9 1-15,-10 6 2 16,-9 12-3-16,-6 13-1 16,-1 10 2-16,-19 2 2 0,-3-8 2 15,-3-15 2 1,1-15-1-16,-2-9 1 0,-4-9-8 15,-2-6-51-15,0-12-42 16</inkml:trace>
  <inkml:trace contextRef="#ctx0" brushRef="#br0" timeOffset="-109454.58">25116 10101 263 0,'0'0'141'0,"0"0"-105"15,0 0-17-15,0 0-19 16,0 0-24-16,0 0 8 16,-25 6 16-16,29 40 2 15,10 14-2-15,2 11-6 16,1 1 6-16,4-2-1 16,1-12-31-16,11-10 7 15,10-8-6-15,15-12-1 16,11-14-37-16,13-14-101 15</inkml:trace>
  <inkml:trace contextRef="#ctx0" brushRef="#br0" timeOffset="-109206.28">26687 10175 334 0,'0'0'0'16,"0"0"-11"-16,0 0 11 15,-2 75-3-15,2-45 3 16,0-1 1-16,0-1 2 16,0 1 0-16,0-2-3 15,0-2 0-15,0 2-3 16,0-10-73-16,0-9-111 0</inkml:trace>
  <inkml:trace contextRef="#ctx0" brushRef="#br0" timeOffset="-108688.16">26673 10029 420 0,'0'0'9'0,"0"0"2"16,0 0-11-16,0 0-14 15,97-33 11-15,-74 30 3 16,6 0 0-16,0 0 0 16,6 0 0-16,-1 0 0 0,-1-3 1 15,0-2-2-15,-5-5 1 16,-1-1 0-16,-6-4 0 15,-5-1 1-15,-5-2-1 16,-10-4 3-16,-1 0-1 16,0-1 1-16,-12-4 6 15,-4 5-2-15,-3 3 40 16,2 5-39-16,-1 8-6 16,2 5-2-16,-2 4-4 15,0 0 2-15,1 8-15 16,6 13 5-16,3 8 12 15,7 10 0-15,1 8 0 0,0 6 0 16,12 8 2 0,4 2-2-16,-2 2 3 0,0 1-2 15,-2 4-1-15,3-3 0 16,-1-2-1-16,0-5 7 16,0-7-9-16,-1-6 8 15,-2 1-2-15,-5-3-3 16,-6 0-4-16,0-2-43 15,-9-5-100-15,-9-13-29 16</inkml:trace>
  <inkml:trace contextRef="#ctx0" brushRef="#br0" timeOffset="-108485.4">26958 10409 450 0,'0'0'16'0,"0"0"50"15,0 0-66-15,0 0-30 16,99-65 4-16,-60 61-35 16,8-2 4-16,3-4-110 15</inkml:trace>
  <inkml:trace contextRef="#ctx0" brushRef="#br0" timeOffset="-107608.27">27822 10182 307 0,'0'0'125'0,"0"0"-32"15,0 0-91-15,0 0-2 16,0 0 15-16,0 0 8 16,-2-35-23-16,18 35 0 15,2 0-5-15,3 0 5 0,-2 3 3 16,-1 5-3-1,0 5 0-15,-3 3-1 16,0 0 0-16,-3 5 0 16,1 2 0-16,-7 4 1 0,-1 0-8 15,-5 5 6 1,0-2-2-16,-5-3 3 0,-8-4-5 16,3-4-3-16,-3-6-1 15,0-2 2-15,3-2 3 16,2-4 4-16,4-1-11 15,4-4-40-15,0 0 19 16,0 0 33-16,0 0 2 16,0 0 35-16,0-8 18 15,1-8-51-15,7-3-4 0,-1-1 2 16,1-3 21-16,2-2 0 16,1-4-15-16,-1-4 2 15,2 0 0-15,-5-1 0 16,1 1 25-16,-2 3-20 15,0 3-1-15,-3 3 4 16,-2 3 4-16,-1 5-15 16,2 5 0-16,-2 4-2 15,0 3-3-15,0 4-2 16,0 0 2-16,0 0-2 16,0 0 0-16,0 0-3 15,0 0-5-15,0 0 0 16,0 7-6-16,0 12 14 0,1 6 1 15,1 5-1 1,1 2 0-16,1-1 2 0,4 0-4 16,3-3 4-16,5-2-3 15,4-4 3-15,10-2-4 16,5-2 0-16,3 0-50 16,2-5-51-16,-4-7-139 15</inkml:trace>
  <inkml:trace contextRef="#ctx0" brushRef="#br0" timeOffset="-106769.25">28615 10164 242 0,'0'0'96'0,"0"0"-96"16,0 0 0-16,0 0-6 16,0 0 6-16,0 0 4 15,99 11-3-15,-79 7 6 16,0 1-2-16,-2 1 1 0,-4 2-1 15,-1 0-5-15,-4 2 2 16,-4-2-4-16,-3-1 4 16,-2-1 2-16,0-7-4 15,0-5-3-15,0-4 0 16,0-4 3-16,-2 0 0 16,-2 0 49-16,1-12 61 15,2-10-105-15,1-8 23 16,0-9-15-16,0-2-2 15,13 2-4-15,-1 5-7 16,3 12 9-16,-2 10-9 16,-1 12-13-16,0 0-101 15,-6 17-108-15,-1 8-21 16</inkml:trace>
  <inkml:trace contextRef="#ctx0" brushRef="#br0" timeOffset="-105805.83">29072 10332 332 0,'0'0'96'16,"0"0"-5"-16,0 0-66 16,0 0-24-16,0 0 43 15,40-76-6-15,-40 67-30 16,0 2 0-16,0-1-8 16,0 0-4-16,-2-3-1 15,-4-1-1-15,-1 2 1 0,2 0 3 16,-2 1 2-16,4 5-4 15,2 1 4-15,-1 2-16 16,1 1 3 0,-2 0-20-16,-2 0-14 0,-4 11 21 15,-3 7 19-15,2 5 10 16,-2 1-3-16,3 0 0 16,3 0 1-16,3-5-2 15,3 0 3-15,0-3-2 16,9-4 3-16,15-2 3 15,9-6 10-15,6-4-3 16,5 0-4-16,-1-2-8 16,0-15 9-16,-4-7-3 15,-4-7-5-15,-5-6 13 16,-10-5 17-16,-8-6-20 0,-9-1-4 16,-3-4-8-16,0-2 0 15,-15-4 0-15,-1-2 2 16,2 0-2-1,3 8-2-15,6 14 2 0,2 12 3 16,2 14 1-16,1 10-4 16,-2 3 0-16,2 0-4 15,-3 23-55-15,0 11 49 16,2 14 8-16,1 7 2 16,0 3 0-16,0 1 0 15,0-1 0-15,0-2 0 16,0-3 1-16,7 0-3 0,4-7 5 15,6-5-3 1,3-12 1-16,4-10 1 0,3-11 8 16,0-5-8-16,-1-3 7 15,0-6-1-15,-5-14 4 16,-5-7 4-16,-5-3 0 16,-7 0-5-16,-2 1-10 15,-1 6-1-15,-1 7-2 16,0 4 2-16,0 8-2 15,0 2 2-15,3 2-33 16,-3 0-31-16,1 0-12 16,-1 5 64-16,0 9 8 15,0 4 2-15,0 6 2 0,0-1 0 16,0 4 0 0,2-4 1-16,2 2-2 0,5-3 5 15,2-3-4 1,4 0 1-16,1-6 1 0,4-5 0 15,2-5 6-15,2-3 7 16,-3 0 11-16,-2-13-9 16,-4-8-4-16,-5-4 13 15,-7-9-18-15,-3-5 18 16,0-5-5-16,-10-2-13 16,-9 7-8-16,-5 8 3 15,-2 10-8-15,1 12-2 0,-1 9-9 16,-5 0-63-1,-3 22 5-15,1 9-40 0,11 1-38 16</inkml:trace>
  <inkml:trace contextRef="#ctx0" brushRef="#br0" timeOffset="-105177.99">29847 10183 232 0,'0'0'99'0,"0"0"-94"15,0 0-5-15,0 0-19 16,0 0-2-16,0 0 21 15,57 49 2-15,-45-17-1 16,3 5 4-16,0 5-1 16,1 2 14-16,-2 2 18 15,-1 3-16-15,1 6-7 16,0 0 5-16,0 2 6 16,-1-3-7-16,-1-4-3 15,-1-4-6-15,0-9 7 16,-3-8-15-16,-3-9-2 15,-1-6 2-15,-4-8 6 0,0-4-6 16,0-2 0-16,0 0 13 16,0 0 42-16,0-14 56 15,-4-15-108-15,-7-11-2 16,-2-12-1-16,1-13-3 16,1-11 3-16,2-12 2 15,5-4-1-15,4 1-1 16,0 9 0-16,4 17 0 15,17 20 1-15,4 20-2 16,-1 12-3-16,-3 9 0 16,-1 4 4-16,-4 0-1 15,1 16-10-15,-2 9 9 16,-5 7-3-16,-4 5 5 16,-6-1-5-16,0-1 5 15,-3-5-2-15,-21-5-5 16,-9-5-1-16,-12-1-10 0,-11-2 15 15,-9 0-23-15,-9-2-56 16,5-9-106-16</inkml:trace>
  <inkml:trace contextRef="#ctx0" brushRef="#br0" timeOffset="-101965.14">30744 10026 323 0,'0'0'97'0,"0"0"-62"0,0 0-23 15,0 0-9 1,0 0 5-16,0 0 35 15,0 0 13-15,-3-44-54 16,3 44-2-16,0 0-6 0,0 0 0 16,0 8 6-16,0 3 0 15,2 2-1-15,5 2 2 16,2 2 2-16,0-1-3 16,3 4 0-16,4-1 2 15,2 0-2-15,0-2 0 16,0-4 5-16,2-4-6 15,-1-3 1-15,1-3 0 16,0-3 10-16,-1 0-9 16,-3 0 4-16,-3-10-2 15,-4-4-1-15,-2-4 19 0,0-1-8 16,-2-1-7 0,-2 1 8-16,0 1-14 0,-3-1 4 15,0 2 5-15,0 3 7 16,0 6 14-16,0 3-3 15,0 2-20-15,0 3-7 16,0 0-2-16,0 0 2 16,0 0-13-16,2 12-8 15,-1 8 19-15,1 7 2 16,2 6 2-16,5 6-2 16,-2 5-1-16,4 6 1 15,-3 3 0-15,2 2 2 16,-4-4-2-16,-2-4 0 15,-2-7 0-15,-2-8 1 0,0-7-1 16,0-9-4-16,-11-3 0 16,-3-5 1-16,-5-6-4 15,-6 2 4-15,-6-4 3 16,-8 0-1-16,-10 0-7 16,-8-4-26-16,-9 2-63 15,2-8-62-15,11-4-203 16</inkml:trace>
  <inkml:trace contextRef="#ctx0" brushRef="#br0" timeOffset="-99441.46">32300 9987 267 0,'0'0'110'16,"0"0"-32"-16,0 0-45 15,0 0-29-15,0 0 3 16,0 0 3-16,0 0 7 16,-8-69-2-16,4 63 5 15,0 4-6-15,-2-2-14 16,-5 2-7-16,-3-1-7 16,-8 3-6-16,-1 0 15 15,-1 0-12-15,2 0 17 16,6 0 9-16,0 2 1 0,4 3-20 15,3 2 9 1,2 2-20-16,5 2 17 0,2 3-8 16,0-1 9-16,0 3 1 15,10-4-1-15,4 1 3 16,5-3 0-16,3-3 1 16,1-3-1-16,3-2 0 15,0-2 2-15,-2 0 3 16,-1 0-5-16,-4-2 3 15,-1-6-6-15,-6-4 8 16,-4-2 1-16,-4 0-4 16,-2 1 8-16,-2 1-9 15,0 6 7-15,0 2 3 0,0 1-6 16,0 3-4 0,0 0-1-16,0 0-8 0,0 0-5 15,7 17 4-15,2 7 8 16,3 7 0-16,1 5 2 15,-1 3-2-15,3 5 1 16,-2 3 0-16,2 9 3 16,-3 2-3-16,-1-2 2 15,-1-6-2-15,-4-11 1 16,-3-11-1-16,-3-9 0 16,0-8 0-16,0-5 0 15,-3-4-7-15,-15 0 6 16,-3-2 1-16,-4 0 0 15,-2-10 10-15,2-13 1 0,0-8-11 16,2-11 6-16,7-13-4 16,1-6 0-16,7-4 4 15,8 5 6-15,0 9 0 16,10 7-12-16,13 9 0 16,7 10-7-16,3 7 7 15,0 7 0-15,-6 6-6 16,-5 5 5-16,-5 0-4 15,-3 0-3-15,-3 2-9 16,-1 11 1-16,-4 5 6 16,0 3 1-16,-3 4 8 15,-1 0-3-15,1-3 4 16,-2-5 0-16,1-1 3 16,-1-5-3-16,2-4 0 0,-3-4 0 15,1-1 1-15,-1-1 1 16,0-1 3-16,3 0 9 15,2 0 26-15,2-1 23 16,2-16-51-16,3-2 2 16,-6-7-12-16,-3-4-1 15,-3-1 3-15,0 2-4 16,0 4 0-16,0 8 0 16,-7 5 0-16,-7 6-5 15,-1 6-31-15,-7 0-65 16,-3 1 21-16,2 15 12 0,5-1-11 15,11-3-115 1</inkml:trace>
  <inkml:trace contextRef="#ctx0" brushRef="#br0" timeOffset="-99129.47">32640 9710 339 0,'0'0'83'15,"0"0"-83"-15,0 0-45 0,0 0 42 16,0 0-5 0,8 75 8-16,2-39 6 15,4 5 11-15,-4 3-11 0,2 0-1 16,-3-4-4-16,-3-4 0 15,2-3 3-15,-4-5-3 16,2-5 1-16,-2-1 2 16,-2-4-8-16,-2 0 2 15,0-1-59-15,0-6-82 16,-16-8-28-16</inkml:trace>
  <inkml:trace contextRef="#ctx0" brushRef="#br0" timeOffset="-98727.31">32623 9984 54 0,'0'0'8'15,"0"0"-8"-15,95-5-18 16,-65 5 15-16,-5 0 3 16,-3 0 8-16,-2 4 3 15,-8 3-5-15,-3 4-3 16,-3 2 0-16,-2 3-3 15,-3 4 1-15,1-1 2 16,-2 5 3-16,0-4 7 16,1-1 1-16,1-4 2 15,1-4-4-15,-3-2 5 16,3-5 1-16,-1-3 8 16,2 1 21-16,4-2 17 0,6 0 33 15,3 0-7-15,4-12-67 16,-5-1-8-16,-5-6 10 15,-4-5 3-15,-5-4-2 16,-2-6-9-16,0-3 3 16,0 2-10-16,-9 4-5 15,-6 10-5-15,0 8-1 16,-4 9-25-16,-3 4-58 16,-3 0-56-16,1 15 66 15,8-1-118-15</inkml:trace>
  <inkml:trace contextRef="#ctx0" brushRef="#br0" timeOffset="-98332.03">33331 9851 357 0,'0'0'118'0,"0"0"-38"16,0 0-79-16,0 0-1 0,0 0-2 15,0 0-3-15,13 0 0 16,-8 25-1 0,-1 5 6-16,1 2 4 0,-2 2-4 15,-3 0-1-15,0 0-9 16,0 0 10-16,0-3 5 15,0-2-1 1,0-1-4-16,0-3-2 0,5-6 2 16,5-3 1-16,0-6 5 15,13-2-3-15,3-2 7 16,15-2-7-16,9-3 21 16,3 1 11-16,4-1-35 15,-1 3-7-15,-5 6 1 16,-9-7-80-16,-13-3-250 15</inkml:trace>
  <inkml:trace contextRef="#ctx0" brushRef="#br0" timeOffset="-96839.98">33220 9610 32 0,'0'0'67'15,"0"0"-7"-15,0 0-37 16,0 0 0-16,0 0 42 16,0 0-37-16,0 0-17 15,-11-23 4-15,11 18 51 16,0-2-46-16,0 2-10 15,0-2 4-15,-2 0 5 16,2 0-4-16,-1 1 12 0,1 0-16 16,-2 2 24-16,2 3-20 15,0 0-13-15,0 1 2 16,0 0-4-16,0 0-1 16,0 0 0-16,0 0 1 15,0 0-6-15,0 0 0 16,0 11-2-16,0 7 8 15,8 6 4-15,2 3-4 16,2-1 0-16,1 3-2 16,-1-4 4-16,-2 1-4 15,1-4 5-15,1 1-6 16,0-3 3-16,-1-5 0 16,-5 0 0-16,-6 2 3 0,0 5-6 15,-13-5-51 1,9-13-243-16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4:54:04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26992 6392 67 0,'0'0'138'15,"0"0"-136"-15,0 0-2 0,83 0-78 16</inkml:trace>
  <inkml:trace contextRef="#ctx0" brushRef="#br0" timeOffset="38797.81">31111 7885 167 0,'0'0'403'15,"0"0"-386"-15,0 0-17 16,0 0-29-16,0 0 29 15,0 0 11-15,52-44 1 16,-43 35-8-16,-1-1-3 16,-1-3-1-16,-4-3-9 15,-3 1-20-15,0 2-18 16,-2 5 0-16,-8 5-5 16,0 3-37-16,1 0 17 15,0 3 41-15,1 12 22 16,4 1 9-16,2 2 2 15,2 0-2-15,0 1 28 0,0-5-2 16,0 0 10-16,8-6-5 16,7-1 3-16,4 2 8 15,10 2-15-15,1-7-27 16,-4-4-171-16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6:09:19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30965 2905 463 0,'0'0'76'16,"0"0"3"-16,0 0-75 0,0 0-2 15,0 0 1-15,0 0-3 16,-9-3-12-16,9 14 6 15,0-1-8-15,0 2-15 16,0 1-36-16,8-8-55 16,2-5-117-16</inkml:trace>
  <inkml:trace contextRef="#ctx0" brushRef="#br0" timeOffset="23545.69">16244 12296 6 0,'0'0'26'16,"0"0"2"-16,0 0-3 16,0 0 40-16,0 0-55 15,0 0 38-15,0 0-4 0,22-55-8 16,-22 51 2-16,0 3-36 15,0 1 2-15,0 0-4 16,0 0-9-16,0 0 1 16,0 0 5-16,0 0 2 15,2 0-22-15,-1 0-30 16,2 0-52-16,0 0-25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4:56:57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30662 6506 590 0,'0'0'113'16,"0"0"-85"-16,0 0-28 16,0 0-41-16,0 0 11 15,0 0-23-15,104-18-102 16,-74 25-149-16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6:10:39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18405 5261 14 0,'0'0'0'0,"0"0"-11"0,0 0 8 16,0 0 3-16,0 0 20 15,0 0-12-15,0 0-7 16,0 0-2-16</inkml:trace>
  <inkml:trace contextRef="#ctx0" brushRef="#br0" timeOffset="2735.83">10260 5761 124 0,'0'0'4'15,"0"0"-8"-15,0 0-16 16</inkml:trace>
  <inkml:trace contextRef="#ctx0" brushRef="#br0" timeOffset="53524.55">10418 8176 187 0,'0'0'41'0,"0"0"82"15,-36-75-51 1,33 65-8-16,0 7-33 0,3 1-4 15,0 2-27-15,0 0-5 16,0 0-14-16,0 5 4 16,3 11 15-16,11 5 0 15,5 2-1-15,2 2 1 16,0 0 0-16,3-1 0 16,-1-2 4-16,4-4-5 15,6-4 5-15,1-6-2 16,7-7-2-16,0-1 4 15,1-1-4-15,2-18 1 0,3-13-1 16,4-7 3 0,4-9-3-16,9-6 0 0,3 3 3 15,-1 8-3-15,-2 11-1 16,-7 16 1-16,-11 12-8 16,-6 4 5-16,-5 11 3 15,-7 11-13-15,-2 11 2 16,-3 3 9-16,1 7-3 15,1-1-11-15,-1-2-21 16,-1-9 9-16,2-7-4 16,-1-10-10-16,4-12 21 15,1-2-8-15,0-12 22 16,4-12 5-16,0-9 4 16,3-3-3-16,3-1 2 15,7 0 0-15,-1 7-1 0,-1 10-2 16,-5 7-4-16,-6 11 5 15,-6 2 2-15,0 8-4 16,-2 17 1-16,-2 5 0 16,2 5-3-16,0-1 5 15,4-6 0-15,2-9 5 16,-1-8-5-16,3-11 1 16,1 0 0-16,3-13 5 15,5-14 7-15,3-8 5 16,1-2-15-16,-4 2-3 15,-8 8-6-15,-10 7-41 16,-10-1-155-16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5:00:52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14303 7767 526 0,'0'0'33'0,"0"0"-33"16,0 0-91-16,0 0-83 16,0 0-6-16</inkml:trace>
  <inkml:trace contextRef="#ctx0" brushRef="#br0" timeOffset="28067.92">18498 9721 527 0,'0'0'60'0,"0"0"45"15,-3-79-67-15,3 79-38 16,6 0-60-16,5 22-33 16,-5 17 9-16,-2 1-103 15,0-7-100-15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5:02:18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9035 7209 378 0,'0'0'63'0,"0"0"-63"15,0 0-28-15,0 0-184 16,0 0 141-16</inkml:trace>
  <inkml:trace contextRef="#ctx0" brushRef="#br0" timeOffset="3711.31">11790 7238 475 0,'0'0'41'15,"0"0"-41"-15,0 0-2 16,0 0-116-16,0 0-20 0,0 0-9 16</inkml:trace>
  <inkml:trace contextRef="#ctx0" brushRef="#br0" timeOffset="93800.83">11577 8730 4 0,'0'0'39'0,"0"0"-32"16,0 0-7-16,0 0 51 15,0 0 16-15,0 0-11 16,-3-1 20-16,3 0-26 16,0-1 17-16,-2 2-35 15,1 0-6-15,1 0-16 16,-2 0-10-16,2 0 1 15,0 0 1-15,0 0-2 0,0 0-5 16,0 0-23 0,0 0 25-16,0 0-16 15,0 0-4-15,0 0-6 16,0 0-15-16,0 0-5 0,0 0 16 16,0 0 2-16,0 0-12 15,0 9 21-15,-3-2-31 16,-2-2-21-16</inkml:trace>
  <inkml:trace contextRef="#ctx0" brushRef="#br0" timeOffset="103819.61">10020 9743 3 0,'83'-15'0'15,"0"0"1"-15,-2 2-1 16,4-1 3-16,2-1-3 15,4 1-6-15,3 3 5 16</inkml:trace>
  <inkml:trace contextRef="#ctx0" brushRef="#br0" timeOffset="125571.12">7110 12972 37 0,'0'0'85'15,"0"0"-9"-15,0 0-39 16,0 0 8-16,0 0-13 0,0 0 2 16,0 0-14-16,-27-48-2 15,27 46-8-15,0 2 5 16,-1 0 19-16,-1 0-12 15,2 0-12-15,0 0-4 16,0 0-4-16,0 0 0 16,0 0 1-16,0 0 15 15,0 0 16-15,-1 0-16 16,1 0 1-16,0 0-19 16,0 0-5-16,0 0-1 0,0 0 6 15,0 0 0 1,0 0 2-16,0 0-4 0,0 0 4 15,0 0-3-15,0 0 1 16,0 0-1-16,0 0-9 16,0 0 7-16,0 0-2 15,0 0 5-15,0 0 0 16,0 0 0-16,0 0-6 16,0 0 6-16,0 0-8 15,0 0 6-15,-2 0-8 16,2 0 9-16,0 0 1 15,0 0-1-15,0 0 1 16,0 0 0-16,0 0-4 16,0 0 1-16,0 0 3 15,0 0 5-15,0 0-4 16,0 0 1-16,0 0-1 16,0 0-1-16,0 0-4 0,0 0 2 15,0 0-15-15,0 0-59 16,0 4-46-16,0 7 69 15,0-4-50-15,0-7-42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0T06:39:36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21976 10696 243 0,'0'0'64'0,"0"0"-28"15,0 0-33-15,0 0 4 16,0 0 0-16,0 0 25 16,-15-34 45-16,15 33-17 15,0 1-43-15,0 0-15 16,0 0 1-16,0 0 9 0,0 0-1 15,0 0-11-15,0 0 0 16,0 0-5-16,0 0 4 16,0 0 1-16,0 0 0 15,0 0-1-15,0 0 1 16,0 0 0-16,0 0 1 16,0 0 1-16,0 0 0 15,0 0-2-15,0 0 1 16,0 0-1-16,0 0 0 15,0 0-1-15,0 0-19 16,0 4-19-16,3 9-12 16,3 5-61-16,0-7-100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2T05:59:3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4978 12614 51 0,'0'0'53'0,"0"0"-46"15,0 0-1-15,0 0 26 0,0 0 38 16,0 0-22-1,0 0-34-15,0 0-3 0,0 0-3 16,0 0 20-16,0 0 4 16,0 0-20-16,0 0 3 15,0 0-10-15,0 0-2 16,0 0-2-16,0 0 3 16,0 0-3-16,0 0-1 15,0 0 6-15,0 0-5 16,0 0 1-16,0 0 2 0,0 0 1 15,0 0-4 1,0 0-1-16,0 0 3 0,0 0-3 16,0 0-1-1,0 0 0-15,0 0 1 0,0 0 5 16,0 0-2-16,0 0 0 16,0 0-3-16,0 0 1 15,0 0-1-15,0 0 0 16,0 0 0-16,0 0 2 15,0 0-2-15,0 0 2 16,0 0 13-16,0 0-15 16,0 0 2-16,0 0-2 15,0 0-6-15,0 0 5 16,0 1-3-16,0 3 0 16,0 0-34-16,-3 2 5 0,-1 2-26 15,4 0-12-15,-3-7-64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5:05:22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24263 4820 615 0,'0'0'28'0,"0"0"16"15,0 0-44-15,0 0-110 16,0 0-40-16,0 0-47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5:18:34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28930 8658 423 0,'0'0'31'15,"0"0"68"-15,0 0-62 16,0 0-34-16,0 0-3 16,0 0 4-16,113-38 7 15,-35 38-11-15,1 0-28 16,-3 2-169-16</inkml:trace>
  <inkml:trace contextRef="#ctx0" brushRef="#br0" timeOffset="94178.75">28327 8601 14 0,'0'0'56'0,"0"0"-21"16,0 0 20-16,0 0 3 15,0 0-3-15,0 0-5 0,0 0-33 16,0-41 22-1,0 41-35-15,0 0-3 0,0 0 0 16,0 0-1-16,0 0-2 16,0 0 2-16,0 0-8 15,0 0-2-15,0 0-17 16,0 0-10-16,0 0 5 16,0 0-9-16,0 1 7 15,0 7-19-15,0-1-12 16,0 0-11-16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0T06:48:28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27584 3988 4 0,'0'0'0'0,"0"0"-4"15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5:20:4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15419 6122 44 0,'0'0'137'0,"0"0"-137"16,0 0-19-16,0 0 7 15,0 0 11-15,0 0 1 16,0 0 1-16,-2 16 0 16,2-16 4-16,0 1 14 15,0-1 16-15,0 0-35 16,0 0-5-16,0-3-113 15</inkml:trace>
  <inkml:trace contextRef="#ctx0" brushRef="#br0" timeOffset="14434.11">20009 4726 357 0,'0'0'144'0,"0"0"-55"16,27-79-70-16,-13 79-12 16,-2 0-14-16,1 28-80 15,-4 10-27-15,3 2-115 16</inkml:trace>
  <inkml:trace contextRef="#ctx0" brushRef="#br0" timeOffset="51288.49">20089 6089 3 0,'0'0'13'15,"0"0"66"-15,0 0-60 16,0 0 11-16,0 0 38 16,0 0-62-16,0 0-1 15,0-22 16-15,0 22-21 16,0 0-13-16,0 0-29 0,0 0 10 16,0 0 19-16,0 0 13 15,0 0-2-15,0 0 4 16,0 0-3-16,0 0 2 15,0 0 9-15,0 0 0 16,0 0 10-16,0 0-13 16,0 0 2-16,0 0 4 15,0 0-8-15,0 0-4 16,0 0-2-16,0 0 2 16,0 0-1-16,0 0 3 15,0 0-3-15,0 0 1 16,0 0-1-16,0 0-1 15,0 0-16-15,0 0-7 16,0 0-4-16,0 0-26 16,-2 0-14-16</inkml:trace>
  <inkml:trace contextRef="#ctx0" brushRef="#br0" timeOffset="92485.92">7646 5229 80 0,'0'0'102'0,"0"0"3"0,0 0-81 15,0 0-16-15,0 0-8 16,0 0-5-16,30-55-15 16,3 42 15-16,8 3-11 15,1-2-59-15,3-2-66 16</inkml:trace>
  <inkml:trace contextRef="#ctx0" brushRef="#br0" timeOffset="96279.02">10112 7588 167 0,'0'0'138'15,"0"0"-65"-15,0 0-32 16,0 0-8-16,0 0-9 15,0 0-15-15,-12-43 1 16,12 40 23-16,-3 0 1 16,3 3-7-16,0 0-21 0,0 0-2 15,0 0-4-15,0 0 0 16,0 0-3-16,0 0 1 16,0 0-6-16,0 0-44 15,0 2-16-15,0 6 34 16,3-1-15-16,2 2-10 15,-1 0-2-15,2-1-10 16,1 0 23-16,2-1-10 16</inkml:trace>
  <inkml:trace contextRef="#ctx0" brushRef="#br0" timeOffset="130745.93">10095 7716 226 0,'0'0'124'0,"0"0"-51"16,0 0-23-16,0 0-18 15,0 0-8-15,0 0 14 16,0 0-5-16,0 0-22 0,0 0-5 16,0 0-2-16,0 0-3 15,0 0 0-15,0 0-2 16,0 0-3-16,0 0 2 15,0 0 0-15,0 0 1 16,0 0 1-16,0 0-2 16,0 0 2-16,0 0 0 15,0 0 2-15,0 0 3 16,0 0-2-16,0 0-3 16,0 0 0-16,0 0-4 15,0 0 1-15,0 0 2 16,0 0 1-16,0 0 0 15,0 0 1-15,0 0-1 16,0 0 1-16,0 0-2 0,0 0 2 16,0 0 0-16,0 0-1 15,0 0-1-15,0 0-4 16,0 0-31-16,0 0-26 16,0 0-31-16,0 6 61 15,0 2-28-15,0 5-15 16,5-5-43-16</inkml:trace>
  <inkml:trace contextRef="#ctx0" brushRef="#br0" timeOffset="143295.94">21044 7749 12 0,'0'0'14'0,"0"0"8"15,0 0-22-15,0 0-5 16,0 0 0-16,0 0-3 16,0 0-15-16,-13-5 16 15</inkml:trace>
  <inkml:trace contextRef="#ctx0" brushRef="#br0" timeOffset="143634.91">21044 7749 32 0</inkml:trace>
  <inkml:trace contextRef="#ctx0" brushRef="#br0" timeOffset="144092.1">21044 7749 32 0,'-68'-13'21'0,"68"13"-21"0,0 0-2 0,0 0-12 0,0 0 5 0,0 0 4 16,0 0 5-16,0 0 30 16,0-2 41-16,0-2-13 15,0 2-17-15,0-2-23 16,0 2 30-16,0 2-16 0,0 0-23 15,0 0-9 1,0 0 2-16,0 0-6 0,0-2 8 16,0 2-6-16,0 0 4 15,0 0-2-15,0 0 1 16,0 0 0-16,0 0-1 16,0 0 3-16,0-2-3 15,0 2-1-15,0 0-2 16,0 0 1-16,0 0-3 15,0 0 0-15,-1 0 3 16,-4 0-2-16,1 2-4 16,-1 0 8-16,0 4 7 15,2-2-7-15,1 0-3 16,2 4-2-16,-1-1 5 16,-1 2 0-16,2-1 0 0,0-2 1 15,0-3 3-15,0-2-4 16,0-1 0-16,0 0 2 15,0 0-2-15,0 0 0 16,0 0 8-16,0 0-6 16,0 1-1-16,0-1 0 15,0 0 0-15,-2 0-2 16,1 2-3-16,-4 0-68 16,-1 4-1-16,0-2-9 15</inkml:trace>
  <inkml:trace contextRef="#ctx0" brushRef="#br0" timeOffset="155552.21">24939 8097 529 0,'0'0'72'0,"0"0"-34"15,0 0-38-15,0 0-2 16,0 0-26-16,0 0 28 16,-6-29 11-16,6 29-11 15,0 0-6-15,0 0 1 16,0 0-9-16,0 0-13 16,0 0-13-16,0 0 33 15,0 6 5-15,0 0-21 16,0-2-8-16,0-2 1 15,0 2 12-15,0 1-18 16,0 1-13-16,0 4-27 16,3 0-29-16,3-5-29 15</inkml:trace>
  <inkml:trace contextRef="#ctx0" brushRef="#br0" timeOffset="156383.24">27645 8088 17 0,'0'0'49'0,"0"0"26"16,0 0-75-16,0 0-47 15,0 0-47-15</inkml:trace>
  <inkml:trace contextRef="#ctx0" brushRef="#br0" timeOffset="175278.87">17075 5742 155 0,'0'0'52'0,"0"0"-49"0,0 0-3 16,-1 83-5-16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0T06:55:3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26095 845 375 0,'0'0'23'0,"0"0"-23"16,0 0-176-16</inkml:trace>
  <inkml:trace contextRef="#ctx0" brushRef="#br0" timeOffset="-157463.06">807 8313 18 0,'0'0'58'0,"0"0"-3"16,0 0-52-16,0 0 10 15,0 0-12-15,0 0 6 16,0 0-2-16,-24-54-5 15,21 54-43-15,0 9-52 16,0 2 73-16</inkml:trace>
  <inkml:trace contextRef="#ctx0" brushRef="#br0" timeOffset="-156482">2394 8021 36 0,'0'0'21'16,"0"0"-14"-16,0 0 28 16,0 0 15-16,0 0-44 15,0 0 21-15,-6 0-24 16,6 0-3-16,0 0-37 15,3 3-19-15</inkml:trace>
  <inkml:trace contextRef="#ctx0" brushRef="#br0" timeOffset="-90134.52">32560 12116 419 0,'0'0'115'15,"0"0"-57"-15,0 0-57 16,0 0-1-16,0 0-101 16,0 0-19-16,0-30 49 0,0 48-30 15,6 2-39 1</inkml:trace>
  <inkml:trace contextRef="#ctx0" brushRef="#br0" timeOffset="-85645.83">9051 11246 14 0,'0'0'37'0,"0"0"-14"16,-86-24-23-16,51 20-4 16,-1-3 4-1,-5 3 4-15,1 3 26 0,-2 1-12 16,-3 11-17-16,0 15-1 16,-1 7-36-16,4-2-23 15</inkml:trace>
  <inkml:trace contextRef="#ctx0" brushRef="#br0" timeOffset="-5407.51">29042 13374 66 0,'0'0'39'0,"0"0"18"16,0 0-57-16,0 0-6 15,0 0 6-15,0 0-12 16,-39 3-10-16,59-3-2 16,6 0-8-16</inkml:trace>
  <inkml:trace contextRef="#ctx0" brushRef="#br0" timeOffset="116217.7">24297 4620 62 0,'0'0'0'15,"0"0"1"-15,0 0-1 16,0 0 0-16,0 0 1 15,0 0 2-15,0 0 3 16,29-2-4-16,-28 2-1 16,-1 0-1-16,0 0 0 15,2 0 0-15,-2 0 0 16,1 5 0-16,-1 4-40 16,2-3 23-16</inkml:trace>
  <inkml:trace contextRef="#ctx0" brushRef="#br0" timeOffset="-207273.97">9625 6322 10 0,'0'0'0'16,"0"0"-10"-16</inkml:trace>
  <inkml:trace contextRef="#ctx0" brushRef="#br0" timeOffset="-181265.07">12320 4315 10 0,'0'0'78'15,"0"0"1"-15,0 0-79 16,0 0 0-16,0 0 0 15,0 0 7-15,0 0 20 16,-6 0 36-16,4 0-31 16,2 0 10-16,-1 0-24 15,1 0 0-15,0 0 2 16,0 0 0-16,0 0-8 16,0 0-8-16,0 0 1 15,0 0 0-15,0 0-2 0,-2 0 15 16,2 0 2-1,0 0-3-15,0 0-3 0,0 0-10 16,0 0 1-16,0 0-5 16,0 0 3-16,0 0 0 15,0 0-2-15,-1 0 3 16,1 0 3-16,0 0 1 16,0 0 7-16,0 0 4 15,0-2-14-15,-2 0-1 16,-2 0 0-16,1 0-1 15,2-2 6-15,-2 4-2 16,1-2-6-16,2 0-1 0,-1 2 1 16,1 0-1-1,0 0 1-15,0 0-1 16,0-1 0-16,-2 1 0 16,2 0 0-16,0 0 4 0,0-2-4 15,0 2 1-15,0 0-1 16,0-1 1-16,0 1-1 15,0 0 0-15,0 0-1 16,0 0-4-16,0 0 0 16,0 0-24-16,0 0-6 15,0 0-1-15,0 0-12 16,0 0 0-16,8 0 23 16,8 0-41-16,6 0-71 0</inkml:trace>
  <inkml:trace contextRef="#ctx0" brushRef="#br0" timeOffset="85320.71">404 7791 106 0,'0'0'75'0,"0"0"-43"15,0 0 30-15,0 0 46 16,0 0-12-16,0 0-55 16,0 0-37-16,0 0-3 15,0 0-1-15,0 0 0 16,0 0 0-16,0 0 0 16,0 0-3-16,0 0 1 15,0 0 1-15,0 0-4 0,0 0 3 16,0 0 2-1,0 0-1-15,0 0 1 0,0 0 1 16,0 0 2-16,0 0 3 16,0 0-1-16,0 0 7 15,0 0 1-15,0 0-1 16,0 0-6-16,0 0-5 16,0 0 2-16,0 0-3 15,0 0 1-15,0 0 2 16,0 0-3-16,0 0 6 15,0 0 4-15,0 0-6 16,0 0 6-16,0 0 0 16,0 0-4-16,0 0-5 15,0 0 0-15,0 0 1 16,0 0-2-16,0 0 0 0,0 0 5 16,0 0 0-16,0 0 1 15,0 0 10-15,0 0-5 16,0 0-4-16,0 0-5 15,0 0-2-15,0 0 2 16,0 0-2-16,0 0 3 16,0 0 0-16,0 0-3 15,0 0 5-15,0 0-4 16,0 0 0-16,0 0-2 16,0 0 1-16,0 0-1 15,0 0 1-15,0 0-3 16,0 0-4-16,0 0-13 0,0 0-8 15,0 0 2-15,0 0-5 16,0 0-17-16,0 0-52 16,3 0-33-16,13 0 62 15,-1 0-6-15</inkml:trace>
  <inkml:trace contextRef="#ctx0" brushRef="#br0" timeOffset="94161.71">19320 4726 23 0,'0'0'0'16,"0"0"-23"-16</inkml:trace>
  <inkml:trace contextRef="#ctx0" brushRef="#br0" timeOffset="173007.45">3103 7663 168 0,'0'0'77'0,"0"0"-77"16,0 0-164-16</inkml:trace>
  <inkml:trace contextRef="#ctx0" brushRef="#br0" timeOffset="193656.7">1187 5586 164 0,'0'0'0'0,"0"0"-3"15,0 0-133-15,0 0 136 16,0 0 51-16,0 0-30 16,0 0-15-16,0-8-3 15,0 8-2-15,0 0 49 16,0 0 4-16,0 0-43 16,0 0-11-16,0 0-8 15,0 0-20-15,0 0 3 16,0 3 21-16,0 4-19 15,0 2-23-15,0-3-42 0</inkml:trace>
  <inkml:trace contextRef="#ctx0" brushRef="#br0" timeOffset="194025.59">2439 7760 34 0,'0'0'30'0,"0"0"-14"16,0 0-16-16,94 9-8 15,-73 11-50-15</inkml:trace>
  <inkml:trace contextRef="#ctx0" brushRef="#br0" timeOffset="-195727.16">6467 5451 14 0,'0'0'28'0,"0"0"-20"0,0 0 17 16,0 0 34-16,0 0 18 15,0 0-18-15,0-2-34 16,0 2-22-16,0 0-3 16,0 0-3-16,0 0-4 15,0 0 4-15,0 0-5 16,0 0 6-16,0 0 1 15,0 0 1-15,0 0 0 16,0 0 0-16,0 0-1 16,0 0-1-16,0 0 2 15,0 0-2-15,0 0 0 16,0 0 2-16,0 0 1 0,0 0 4 16,0 0 4-16,0 0 22 15,0-2-6-15,0 0-10 16,0 1-12-16,0 1 26 15,0 0-14-15,0 0-15 16,0 0-3-16,0 0 3 16,0 0-9-16,0 0-27 15,0 0-21-15,0 0 22 16,0 0 22-16,0 0 13 16,0 0 0-16,0 0 1 15,0 0-1-15,0 0 1 16,0 0-1-16,-1 0-55 15,-5 5-45-15</inkml:trace>
  <inkml:trace contextRef="#ctx0" brushRef="#br0" timeOffset="-94384.75">11234 10826 81 0,'0'0'29'16,"0"0"-2"-16,0 0-17 15,0 0-10-15,0 0-36 0,0 0-12 16,-2 4 36 0,22 2 9-16,13-2-3 15,5-4-36-15</inkml:trace>
  <inkml:trace contextRef="#ctx0" brushRef="#br0" timeOffset="-92379.63">17409 10460 134 0,'0'0'26'0,"0"0"25"15,0 0-13-15,0 0 19 16,0 0 8-16,0 0 33 0,-6-34-62 16,6 30 28-1,0 1-22-15,0 2-12 0,0 1-14 16,0 0-14-16,0 0-1 15,0 0-1-15,0 0 4 16,0 0-4-16,0 0 1 16,0 0 0-16,0 0-1 15,0 0 0-15,0 0-2 16,0 0-18-16,5 0-41 16,12 0-30-16,6 4-55 15,1 5-7-15</inkml:trace>
  <inkml:trace contextRef="#ctx0" brushRef="#br0" timeOffset="-82533.38">3962 11622 44 0,'0'0'28'0,"0"0"18"15,0 0-45-15,0 0 3 16,0 0 53-16,0 0-21 0,-10-10 21 16,8 7-22-1,1-1 12-15,-1 0 2 0,2 3-14 16,-1-2 0-1,1 1-20-15,0 0-11 0,0-2 4 16,0-2 4-16,0 4 21 16,0-1-30-16,0 3 0 15,0-2 4-15,0 2-7 16,0 0-3-16,0 0 1 16,0 0 1-16,0 0 0 15,0 0 1-15,0 0-1 16,0 0 1-16,0 0-2 15,0 0 0-15,0 0-13 0,0 0-9 16,0 0-5 0,0 0-7-16,0 0-19 0,0 0-29 15,-2 7 36-15,1 5-7 16,-2-6-35-16</inkml:trace>
  <inkml:trace contextRef="#ctx0" brushRef="#br0" timeOffset="-70210.91">15807 12401 51 0,'0'0'121'15,"0"0"0"-15,0 0-22 16,0 0-22-16,0 0-15 16,0 0-59-16,0 0 31 15,1-37-34-15,-1 37 0 16,0-2-2-16,0 2 1 16,0 0-4-16,0 0-42 15,3 0-27-15,4 0 18 16,3 3 23-16,5 3-17 15,5 4-25-15,7-2 0 0,9-2-45 16</inkml:trace>
  <inkml:trace contextRef="#ctx0" brushRef="#br0" timeOffset="-69776.21">18810 12332 26 0,'0'0'9'0,"0"0"-2"16,0 0 38-16,0 0 9 15,0 0 12-15,0 0-9 16,42-16-20-16,-41 16-36 16,1 0-1-16,-1 0-16 0,2 0-19 15,4 0 12-15,4 6-13 16,1 2-18-16,6-2-11 16</inkml:trace>
  <inkml:trace contextRef="#ctx0" brushRef="#br0" timeOffset="-66536">3131 13502 35 0,'0'0'41'16,"0"0"-12"-16,0 0-5 16,0 0 14-16,0 0-19 15,0 0-11-15,-13-6-1 16,13 6-3-16,0 0 5 15,-3-2 3-15,1 1 24 16,-1 1-16-16,2-2-10 16,1 2-9-16,0 0-1 15,0 0-1-15,0 0 1 16,-2 0-4-16,2 0 2 16,0 0 2-16,0 0 1 0,0 0 4 15,-1 0-3-15,1 0-2 16,0 0 2-16,0 0 0 15,0 0-2 1,0 0-2-16,0 0-13 0,0 0-23 16,0 0-7-16,0 0 11 15,-2 0-8-15,1 2-43 16,-1 5 59-16</inkml:trace>
  <inkml:trace contextRef="#ctx0" brushRef="#br0" timeOffset="-25067.42">3901 13733 3 0,'0'0'38'0,"0"0"43"15,0 0 7-15,0 0-15 16,0 0-31-16,0 0-29 15,0 0-13-15,0 0 0 16,0 0 0-16,0 0 2 16,0 0 0-16,0 0-2 15,0 0 0-15,0 0 0 16,0 0 1-16,0 0-1 0,0 0-3 16,0 0 1-16,0 0-4 15,0 0-6-15,0 0 0 16,0 0 11-16,0 0 1 15,0 0-9-15,0 1-61 16,0 6-3-16,1 4 38 16,1-2-60-16</inkml:trace>
  <inkml:trace contextRef="#ctx0" brushRef="#br0" timeOffset="52145.67">7726 15216 30 0,'0'0'80'16,"0"0"-24"-16,0 0-44 16,0 0-6-16,0 0-1 15,0 0 29-15,-22-33 9 16,16 27 14-16,0 0-20 0,1 3-2 15,1 0-4-15,3 3-28 16,1 0-3-16,0 0-3 16,0 0 3-16,0 0-2 15,0 0 2-15,0 0-4 16,0 0-3-16,0 0 7 16,0 0 0-16,0 0 2 15,0 0-1-15,0 0-1 16,0 0-3-16,0 0-1 15,0 0 3-15,0 0 0 16,0 0 1-16,0 0-3 16,0 0 2-16,0 0 0 15,0 0 1-15,0 0 2 16,0 0-2-16,0 0 3 16,0 0-6-16,0 0 3 0,0 3-3 15,5 8-6-15,9 3-50 16,2 2-33-16,1-7-56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1T05:52:27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7330 22 332 0,'0'0'166'0,"0"0"-36"16,0 0-55-16,0 0-46 15,0 0-29-15,0 0-3 16,0 0-2-16,-56-12 2 16,68 12-30-16,7 0-52 15,-3 0 78-15,-5 0 7 16,-2 0 3-16,-4 0-2 15,-5 0 0-15,0 0-1 0,0 0-2 16,0 0-15 0,0 0-7-16,-20 0-16 15,-12 0 25-15,-7 0 0 0,-2 0 15 16,7 0-1-16,17 0-5 16,10 0 0-16,7 0-7 15,5 0-45-15,33 0 24 16,18 0 34-16,17 0 11 15,4 0-7-15,-1 0 2 16,-13 0-2-16,-17 0-2 16,-19 0-2-16,-15 0-8 15,-10 0-5-15,-2 0-14 16,-12 0 24-16,-28 0 3 16,-11 0 3-16,-12 0-3 0,6 0 0 15,14 0-9-15,19 0 9 16,13 0 0-16,11 0-1 15,0 0-17-15,11 0-47 16,9 0 65-16,3 0 0 16,-6 0 12-16,-3 0 1 15,-6 0-9-15,-8 0-3 16,0 0 6-16,0 0-2 16,-2 0-5-16,-18 0-86 15,-7 0-59-15</inkml:trace>
  <inkml:trace contextRef="#ctx0" brushRef="#br0" timeOffset="1048.58">3740 1433 55 0,'0'0'130'0,"0"0"-67"15,0 0 26-15,0 0-23 16,0-106 33-16,0 80-19 16,0 2-11-16,0 4-6 15,3 7-14-15,-3 4 1 16,0 5-28-16,0 4-18 15,0 0-4-15,0 0-4 16,0 0-2-16,0 0-2 16,0 2-2-16,0 17 4 15,0 11 5-15,0 7 2 16,0 7 3-16,-3 5-2 16,-4 1-2-16,-1-2 0 15,1 0-1-15,3-4 1 16,2-4-30-16,-1-6-18 0,3-3-21 15,0-4-25-15,-2-4-54 16,-7-14-42-16</inkml:trace>
  <inkml:trace contextRef="#ctx0" brushRef="#br0" timeOffset="1819.22">2979 1267 168 0,'0'0'56'0,"0"0"-9"15,0 0-42-15,0 0-2 16,0 0 41-16,171-73-3 16,-91 54-24-16,16 2 4 15,10 4-8-15,6-1-6 16,0 4-7-16,-5 3 0 0,-12 4 0 16,-10 3 0-1,-12 0-21-15,-10 0-10 16,-12 0-15-16,-15 0-9 15,-12 0-6-15,-11 0 28 0,-13 0 13 16,0 0 20-16,0-9 17 16,-21-9-17-16,-4-2 31 15,-4 1 24-15,2-2-18 16,2 2 31-16,6 4-9 16,5 1 18-16,6 7-38 15,5 2 8-15,1 4-23 16,2 1 2-16,0 0-26 15,0 0-1-15,0 21-12 16,0 18 13-16,0 15 1 0,0 10 5 16,0 8-2-16,-4 4 2 15,-8 4 15-15,-1 0-9 16,2-3 1-16,2-7 0 16,4-12-9-16,3-14-3 15,2-12 0-15,0-14-1 16,0-11 0-16,0-7 3 15,0 0-1-15,0-11 19 16,9-19 27-16,5-8-48 16,1-2-10-16,-1 6 10 15,-3 8 0-15,-1 6 2 16,2 8-2-16,-3 6-5 16,5 0 4-16,3 6 0 15,3 0 0-15,5 0 0 16,1 12-1-16,3 10-1 0,-4 6 2 15,-1 4-4-15,-3 5 4 16,-4 4-23-16,-3 10-72 16,-3 1-67-16,-3-13-57 15</inkml:trace>
  <inkml:trace contextRef="#ctx0" brushRef="#br0" timeOffset="2168.62">4411 1636 395 0,'0'0'104'0,"0"0"-55"16,0 0-49-16,109-103 0 15,-71 91 17-15,-5 11-14 16,3 1-3-16,-3 4-1 16,-2 20-1-16,-2 5 2 15,-8 10-4-15,-8 3 3 16,-11 7 0-16,-2 1-5 15,0-2 6-15,-2-7-6 16,-11-10-6-16,0-12-12 16,-5-10 12-16,2-9 2 15,-2 0 10-15,4-18 3 16,8-23-3-16,6-9-7 0,0-10 3 16,16 0 4-16,11 5 1 15,4 8 0-15,0 11-1 16,-2 8-7-16,-1 10-23 15,-5 14-54-15,-5 4-90 16</inkml:trace>
  <inkml:trace contextRef="#ctx0" brushRef="#br0" timeOffset="2661.76">5115 1746 307 0,'0'0'156'0,"0"0"-71"16,0 0-60-16,0 0-1 0,0 0 43 16,0 0-6-16,31-75-25 15,-22 68-24-15,7 1-12 16,1-2-5-16,4 2-8 16,-1 0-16-16,-5 2-24 15,-3 0-13-15,-4-2 31 16,-1-2 28-16,2-6 7 15,-2-5-3-15,-3 0 3 16,-2-6 0-16,-2 2 0 16,0 1 0-16,0-1 0 15,0 5-1-15,-13 3 0 16,-3 3-4-16,-4 2 3 16,1 2-2-16,-2 1 3 15,1 4 0-15,5 3 1 16,3 0 9-16,1 0 12 0,0 5-18 15,-2 18-2-15,0 9-1 16,-1 4 15-16,5 2 3 16,7-1-2-16,2-4-3 15,0 1-5-15,0-1 14 16,14-4-11-16,5-1-7 16,10-3 2-16,7-7-4 15,7-3-2-15,5-5 0 16,6 1-27-16,4-11-55 15,2 0-98-15,-6-13-157 0</inkml:trace>
  <inkml:trace contextRef="#ctx0" brushRef="#br0" timeOffset="3112.28">5603 1652 255 0,'0'0'142'0,"0"0"-92"15,0 0-30-15,0 0-5 16,0 0 18-16,0 0 21 16,-8 0-54-16,14 0-1 15,11 0 1-15,8 0 2 16,2 0 3-16,0-2 2 0,-3-4-7 16,-2-4-5-16,-6-3 0 15,-5 2-18-15,-4-5 16 16,-5-4-20-16,-2-2-5 15,0 0 18-15,-2 0 14 16,-16 2 0-16,-2-1 3 16,-2 6-1-16,0 1-1 15,-1 6 0-15,0 1 8 16,2 7-9-16,-4 0 8 16,0 0-8-16,1 7 1 15,2 11 3-15,4 4 9 16,0 4 3-16,7 5 5 15,2 2 27-15,7 3-14 16,2 0 9-16,0-2-17 0,15 2-11 16,14 0-8-16,11-1-1 15,12-3-6-15,10-3-1 16,9 0 1-16,3-7-118 16,-1-16-132-16</inkml:trace>
  <inkml:trace contextRef="#ctx0" brushRef="#br0" timeOffset="3792.82">7544 1588 242 0,'0'0'137'16,"0"0"-37"-16,0 0 7 16,-18-102-56-1,2 79 4-15,0 5-35 0,-3 6-18 16,-8 2-2-16,-4 4 1 16,-7 6-2-16,0 0-3 15,-4 0 4-15,0 3 0 16,1 13 0-16,5 1 0 15,7 1-1-15,10 5 0 16,5-3-3-16,10 4 4 16,4-4-8-16,0-1 1 15,11 2 7-15,15-5 0 16,6-4 0-16,3-2 0 16,2-8 4-16,-4-2-4 15,-2 0-3-15,-9 0 2 0,-6-12 2 16,-3-6 3-1,-6-4-1-15,0-4 1 0,-3-2 3 16,-2 2-4-16,-2 2 4 16,0 5 5-16,2 5 3 15,-2 6 3-15,2 5 3 16,1 3-10-16,1 0-11 16,10 0-4-16,3 3 1 15,12 18 2-15,4 6-1 16,6 8-2-16,-4 1-28 15,-1 2-55-15,-1-2-101 0,-4-10-19 16</inkml:trace>
  <inkml:trace contextRef="#ctx0" brushRef="#br0" timeOffset="4333.31">7911 1524 330 0,'0'0'91'16,"0"0"-36"-16,0 0-51 15,0 0 4-15,0 0 12 16,0 0-7-16,-35-98 1 16,19 98-10-16,-4 0-4 15,-6 6-1-15,-1 10 1 16,4 2 0-16,1 2 2 16,9 0-2-16,0-2 1 0,5 2-2 15,6-4 0 1,2 1-7-16,0 0 8 0,4-5 4 15,21 1 7-15,4-11 2 16,9-2 0-16,5 0-10 16,-3 0-2-16,-1-11-1 15,0-11 0-15,-8-2-1 16,-7-8-8-16,-6-2-21 16,-7-6 7-16,-9-5-9 15,-2-5-14-15,0-4 18 0,-17-3-22 16,-8 4 46-1,-6 0 4-15,0 9 83 0,4 8-3 16,4 11-45 0,10 7-9-16,5 8-18 0,4 5-5 15,-2 4 1-15,6 1-4 16,-2 0-2-16,2 0-14 16,0 26 7-16,-4 15 9 15,4 13 3-15,0 9-1 16,0 3 8-16,0 2-10 15,0-2 5-15,12-1-2 16,0-5-3-16,4 0 0 16,4-2 0-16,11-8-33 15,7-14-140-15,9-22-139 16</inkml:trace>
  <inkml:trace contextRef="#ctx0" brushRef="#br0" timeOffset="4931.68">8497 1503 48 0,'0'0'34'0,"0"0"0"15,0 0-14-15,0 0 35 16,0 0-30-16,0 0-15 15,-104-23-5-15,86 23-1 16,-5 0 3-16,1 0 13 0,-2 0 7 16,-3 0 2-16,2 6-15 15,1 6-4-15,-1 4-8 16,8 2 20-16,5 2 0 16,3-1-20-16,9 0-2 15,0-3-6-15,0-1-6 16,23 0 10-16,10-7 2 15,9-4 11-15,8-4-2 16,1 0-9-16,-2-8-11 16,-2-12 6-16,-7-4-32 15,-9-6 31-15,-11-6 5 16,-11-6-4-16,-9-8 5 16,0-2 0-16,-11-7 0 15,-14 1 20-15,1 0 49 16,1 5 24-16,4 8-12 0,5 5-31 15,3 8-44-15,2 11 14 16,4 8-2-16,1 8-5 16,2 5 7-16,2 0-20 15,0 0-16-15,0 17-1 16,0 15 17-16,0 13 3 16,6 10-1-16,8 5-1 15,3 4 3-15,2-1-3 16,1-2-1-16,-3 2 0 15,4-6-3-15,-1-5-5 0,-1-2-98 16,2-13-80-16,6-21-103 16</inkml:trace>
  <inkml:trace contextRef="#ctx0" brushRef="#br0" timeOffset="5338.25">8780 1444 323 0,'0'0'42'0,"0"0"-42"0,0 0-12 16,0 0 12-1,0 0 19-15,121 4-8 0,-88 19 0 16,-4 9-11-16,-4 1 7 15,-10 1-2-15,-8 0 2 16,-5 2 1-16,-2 1-6 16,0 0 2-16,-14-5 3 15,-8-5-6-15,-2-9 0 16,-1-8-1-16,3-10-2 16,5 0-12-16,1-14 14 15,7-21-1-15,5-7 1 16,4-8-10-16,0-4 7 15,17 0 3-15,12 4 14 16,6 6 18-16,4 12 5 16,-1 7-33-16,-3 15-4 0,-6 10-20 15,-8 0-113-15,-6 7-135 16</inkml:trace>
  <inkml:trace contextRef="#ctx0" brushRef="#br0" timeOffset="6006.32">9268 1680 186 0,'0'0'262'16,"0"0"-152"-16,0 0-73 15,0 0-16-15,0 0 52 16,0 0-23-16,105-103-42 16,-87 88-8-16,2 1-9 0,0-1-26 15,-2 2-25 1,-5-1 19-16,-4-3-17 0,-4-1 22 15,-3 0 29-15,-2-2-1 16,0 3 8-16,-2 0 2 16,-14 1 5-16,-2 4 2 15,0 4-8-15,-2 0-1 16,0 6 0-16,2 2 1 16,3 0 6-16,1 0 5 15,1 5-5-15,-1 13 3 16,1 5 6-16,3 5 28 15,2 3-23-15,8 3-7 0,0-5 5 16,0 0-10-16,25-3 1 16,6-4-2-16,9-1 1 15,5-8-7-15,1-1-2 16,1-8-1-16,2-4-26 16,-2 0-7-16,0-2 8 15,-7-18-2-15,-4-2 22 16,-7-5 6-16,-5-6 1 15,-8-3 4-15,-7-6 2 16,-9-1-5-16,0 3 6 16,0 2 25-16,-3 6-4 15,-10 7-1-15,0 4-24 16,-1 6 0-16,1 8-4 16,-1 3-3-16,-1 4 2 0,-1 0 1 15,-1 0-1-15,-1 16 1 16,3 9 0-16,-2 6 2 15,5 2 0-15,0 9 5 16,7-4-2-16,5-2 17 16,0 0-1-16,7-8-15 15,20 0 7-15,14-6 2 16,7-6-3-16,17-2-9 16,3-4-3-16,4 0-9 15,-3-6-111-15,-6-4-140 16</inkml:trace>
  <inkml:trace contextRef="#ctx0" brushRef="#br0" timeOffset="6934.72">11200 1376 248 0,'0'0'155'0,"0"0"-12"16,0 0-107-16,0 0-17 16,-16-109 15-16,12 101 3 15,-3 4 9-15,3 1-16 16,0 3-10-16,-4 0-20 16,-2 0 0-16,-7 21 0 15,-4 8 1-15,1 8 2 16,4 4-2-16,7-1 2 15,9-1-1-15,0 0-2 16,9-4 2-16,23-6-2 16,12-8-2-16,9-6 0 15,8-7-14-15,3-8-34 16,-1 0-22-16,-3-4 10 16,-6-18 18-16,-10-4 30 15,-7-2 14-15,-14-2 2 0,-8-3 4 16,-5 8 7-16,-8 0-1 15,-2 6-9-15,0 5 17 16,0 3 13-16,-5 7-32 16,0 2 7-16,-1 2-8 15,-1 0-2-15,-4 0 1 16,2 6-1-16,2 13 2 16,5 5-5-16,2 2 0 15,0-1 0-15,16 1 5 16,8-1 0-16,3-6 0 15,6-4 4-15,-4-3-4 16,0-6 0-16,-2-3-1 0,-7-3 1 16,-2 0 0-16,-7 0 1 15,-4-21 1-15,-7-6-1 16,0 2-1-16,-4-4-3 16,-17 3-3-16,-6 1 0 15,-2 0-1-15,2 3 2 16,2 6 2-16,4 7 2 15,5 9-1-15,7 0-5 16,5 5-132-16,4 15-28 16,7 0-86-16</inkml:trace>
  <inkml:trace contextRef="#ctx0" brushRef="#br0" timeOffset="7699.92">12185 1560 239 0,'0'0'114'16,"0"0"-47"-16,0 0-34 16,0 0-3-16,0 0 48 15,-109-107-46-15,93 103-32 16,0 4 0-16,1 0 0 16,-1 0-5-16,1 17 3 15,-1 5-2-15,5 2-2 16,4 3 3-16,7-4-9 15,0-2 5-15,0-2 4 0,12-7-2 16,7-5-23-16,10-7 17 16,10 0 10-16,3-2-3 15,2-21-32-15,-1-9 25 16,-4-6-14-16,-7-8 25 16,-10-11 4-16,-9-3 8 15,-5-4-6-15,-8-4 0 16,0-2 21-16,0 4 16 15,0 8 4-15,-6 13 41 16,2 16-44-16,2 14-21 16,0 9-20-16,-1 6-3 15,3 0-3-15,0 12-21 16,-2 22 24-16,2 19 0 16,0 8 4-16,0 8-4 15,0 1 1-15,2-6-1 0,9-6 0 16,5-5 1-16,3-7-1 15,4-6-1-15,6-9 0 16,3-6 0-16,3-9-2 16,4-8-18-16,3-7-8 15,0-1-14-15,1 0-4 16,-4-14 37-16,-5-11 10 16,-7-5 4-16,-9-7 1 15,-10-1 0-15,-5-6 6 16,-3 7 2-16,0 2 1 15,-3 7 7-15,-7 12 0 16,-2 8-21-16,3 4 5 0,3 4-5 16,-4 0 0-16,-1 0-2 15,-7 10 0-15,-1 12 2 16,0 4 11-16,4 2-2 16,8 2 12-16,7-4-7 15,0 1-1-15,3-4 10 16,23-2 12-16,15-3-12 15,9-6 10-15,11-2-15 16,1-3-18-16,0-2 0 16,-8 2-40-16,-5-4-102 15,-7-3-121-15</inkml:trace>
  <inkml:trace contextRef="#ctx0" brushRef="#br0" timeOffset="8894.07">13965 1279 134 0,'0'0'141'0,"0"0"-48"16,0 0-34-16,0 0 3 15,0 0 55-15,0 0-49 16,20-38-24-16,-4 26-21 16,6 0-18-16,13-3-5 15,10 0-4-15,9-1 2 16,1-3 0-16,-4 0-9 16,-1-3-9-16,-10-1-1 15,-5-2 1-15,-8-5-5 16,-9-2 21-16,-9-3-10 15,-7 1 0-15,-2 0 1 0,0 3 9 16,-23 2-5-16,-3 7 9 16,0 2 0-16,-3 7 2 15,2 6 3-15,4 5-2 16,3 2-3-16,3 0 0 16,1 22-7-16,3 15 3 15,-1 12 4-15,7 7 14 16,5 11 13-16,2 2 3 15,0 6-3-15,0-1 4 16,9-1-1-16,0-2-16 16,2-2 4-16,-7-7-13 15,-4-6-2-15,0-6-1 16,0-10 0-16,0-4-2 16,0-9-1-16,-8-6-2 15,-8-3-30-15,-4-1-58 0,-4-16-78 16,-3-1-143-16</inkml:trace>
  <inkml:trace contextRef="#ctx0" brushRef="#br0" timeOffset="9689.34">13860 1395 401 0,'0'0'160'0,"0"0"-91"0,0 0-60 16,0 0 1-1,141-28 8-15,-79 28-5 0,12 0-9 16,-3 0-4-16,3 0 0 16,-5 0 0-16,-9 0-4 15,-7 0-11-15,-8 0-8 16,-10 0-3-16,-8 0 2 15,-11 0 15-15,-7-2 9 16,-7 0 4-16,-2 0 5 16,0-1-3-16,0 3-5 15,0-3-1-15,-2 3 0 16,-7 0-6-16,-3 0 4 16,-1 10 2-16,2 8-3 15,2 4 3-15,7 5-4 0,2 0 1 16,0 2 3-16,0-1 0 15,16-5 0-15,1 2 0 16,6-7 1-16,1-2-1 16,1-6 1-16,-1-2 0 15,-2-4-1-15,1-4-1 16,-6 0 1-16,-5 0-14 16,-6 0-10-16,-6-14-7 15,0-9-22-15,0-2 28 16,-16-7 13-16,-3 0 6 15,5-4 6-15,7 1 2 0,7 6-2 16,0 0-7-16,19 8 4 16,10 4 3-16,4 7 5 15,3 4 8-15,1 6 15 16,-1 0 5-16,-1 0 0 16,0 16-21-16,-7 8-1 15,1 5 0-15,-7 4-6 16,-4 3-3-16,-7 3 4 15,-6-1-5-15,-5-4 0 16,0-8-1-16,0-6 0 16,0-7-5-16,0-11-18 15,0-2 12-15,0 0 11 16,-5-7 17-16,3-24-16 16,2-8 6-16,2-9 12 15,25-4-17-15,9-1 20 0,6 8 23 16,5 6-21-16,4 11-7 15,-2 12-17-15,-2 12-4 16,-11 4-36-16,-5 6-131 16,-7 8-86-16</inkml:trace>
  <inkml:trace contextRef="#ctx0" brushRef="#br0" timeOffset="10280.49">16835 1395 653 0,'0'0'180'15,"0"0"-135"-15,0 0-45 16,0 0 0-16,0 0 21 16,0 0-9-16,9-22-12 15,24 22-19-15,14 0 8 16,2 0 0-16,-12 0 9 15,-8 16-11-15,-8 8-13 0,-8 2 16 16,-1 1 1 0,-10 1-25-16,-2-1 23 0,0 0-23 15,-12-5-24-15,-14 0 47 16,-10-1-113-16,-6-7 91 16,2 3 26-16,4-7-12 15,14-4-26-15,13-2-29 16,7-4-19-16,2 0-6 15,15 0-3-15</inkml:trace>
  <inkml:trace contextRef="#ctx0" brushRef="#br0" timeOffset="10575.56">17085 1574 49 0,'0'0'67'0,"0"0"59"16,0 0 15-16,0 0-89 16,100-104-52-16,-90 79-21 15,-4 3 3-15,-6 2 22 0,0 5-4 16,0-2 0-16,0 7 3 15,0 0 3-15,0 5 8 16,-6 4-9-16,2 1 1 16,4 0-4-16,-4 0-2 15,2 0-2-15,-5 10 2 16,1 12 5-16,-2 4 18 16,2 7-4-16,4 1 26 15,-3-1-25-15,5 3 8 16,0-4-7-16,0 1-10 15,2-3-1-15,23-4-10 16,6-4-2-16,11-2 2 16,10-6-34-16,6-9-136 15,4-5-121-15</inkml:trace>
  <inkml:trace contextRef="#ctx0" brushRef="#br0" timeOffset="10923.66">17949 1395 378 0,'0'0'114'0,"0"0"-65"16,0 0-9-16,0 0-5 16,0 0 12-16,0 0-47 15,17-9 4-15,24 9-4 16,10 0 0-16,0 0-21 15,-1 0-70-15,-4 3-42 0,-3-3-20 16</inkml:trace>
  <inkml:trace contextRef="#ctx0" brushRef="#br0" timeOffset="11120.9">17958 1544 212 0,'0'0'165'15,"0"0"-88"-15,0 0 10 16,0 0 22-16,0 0-14 16,0 0-44-16,85-11-27 15,-17 4-16-15,9 0-5 16,-4 0-3-16,-4 7-45 16,-9 0-77-16,-15 0-107 15,-14 0-107-15</inkml:trace>
  <inkml:trace contextRef="#ctx0" brushRef="#br0" timeOffset="13501.02">19755 1373 54 0,'0'0'250'0,"0"0"-138"16,0 0-76-16,0 0-13 16,0 0 63-16,0 0-11 0,0 0-52 15,43-35-22-15,-38 30-1 16,-1 5 11-16,-2 0 7 15,0-1 3-15,0 1-7 16,-2 0-4-16,3 0-7 16,-3 0-2-16,0-5 0 15,0 3 2-15,0-6-3 16,0 0-1-16,0-5-1 16,0 2 1-16,-11-1-8 15,-4 0 1-15,-6 0-4 16,-3 2 9-16,-3 2 0 15,2 2 2-15,3 2 1 0,2 4 1 16,0 0-1-16,2 0-3 16,0 2 2-16,1 16-1 15,3 6 0-15,3 2 0 16,5 4-3-16,4 4 5 16,2-1-2-16,0-1 2 15,15-4 1-15,11-2 0 16,10-4-1-16,-1-4 0 15,6-6 1-15,-5-6-1 16,-3-6 0-16,-4 0 0 16,-6 0 0-16,-6-16 1 15,-6-8 1-15,-6-2 2 16,-1-2 0-16,-4-5-3 16,0 5 0-16,2 2 0 15,1 8 0-15,-1 8 2 16,4 6 6-16,3 4 7 15,5 0-16-15,3 0 0 0,8 2 0 16,4 16 1-16,0 8-1 16,-2 7 0-16,-5-1 1 15,-2 4-1-15,-2 0-3 16,-7 0 2-16,-2 0-37 16,-2-4-96-16,-1-11-82 15,3-14-126-15</inkml:trace>
  <inkml:trace contextRef="#ctx0" brushRef="#br0" timeOffset="13724.84">20133 1448 294 0,'0'0'97'16,"0"0"-93"-16,0 0-4 15,0 0 25-15,0 0 17 16,0 0-8-16,151-10-21 16,-105 10-10-16,-3 0-3 15,-5 0-3-15,-11 3-46 0,-5 4-73 16,-13-7-88 0</inkml:trace>
  <inkml:trace contextRef="#ctx0" brushRef="#br0" timeOffset="13962.13">20201 1315 275 0,'0'0'142'16,"0"0"-5"-16,0 0-76 16,0 0 5-16,0 0 5 15,0 0-55-15,0-27-11 16,9 38-5-16,5 11 3 15,-1 3 1-15,-2 5 0 16,-2-1-3-16,-2 4-1 16,-1-1 0-16,-4 0-9 0,1-1-65 15,4 2-65-15,2-11-100 16</inkml:trace>
  <inkml:trace contextRef="#ctx0" brushRef="#br0" timeOffset="15475.97">20573 1102 80 0,'0'0'132'16,"0"0"-103"-16,0 0-29 16,0 0 0-16,0 0 8 15,0 0 48-15,0 0-1 16,0 12-14-16,11 2-16 16,-1 4 18-16,1 5 1 15,-7 7-8-15,-2 4-18 16,-2 6 11-16,0 0-8 15,0 2 12-15,0-2-11 16,0-5-2-16,0-6-11 16,0-5-2-16,0-4-3 15,0-9-4-15,0-5 0 0,0-5 0 16,0-1 5-16,0 0 1 16,0 0 11-16,0-18 16 15,12-5-33-15,3-5-2 16,5 2-2-16,0 1-1 15,-2 6-4-15,-2 6-2 16,-3 3 9-16,-2 6 2 16,1 4 0-16,-2 0-1 15,-1 0-2-15,3 3-2 16,-1 15 1-16,-3 1 3 0,2 6 1 16,-6 0-1-1,-4 4 1-15,0-4 0 16,0 2 1-16,-20-1 0 15,-7-4-1-15,-4-2-1 0,-5-8-4 16,-4-5 5-16,0-7 0 16,0 0-2-16,4 0-9 15,7 0-22-15,5-11-32 16,15-1-40-16,9-8-95 16</inkml:trace>
  <inkml:trace contextRef="#ctx0" brushRef="#br0" timeOffset="15788.64">21097 1016 198 0,'0'0'26'0,"0"0"-5"15,114 21 33-15,-81 8-8 16,-4 7-10-16,-4 8 45 16,-1 6-5-16,-6 9-18 15,-7 3 3-15,-5 7-43 16,-6 1 0-16,-4 1-12 16,-27 0 4-16,-9-3 0 0,-12-4-8 15,-10-2-2-15,-7-3 0 16,-10-9-26-16,-8-7-103 15,-1-20-53-15,4-17-132 16</inkml:trace>
  <inkml:trace contextRef="#ctx0" brushRef="#br0" timeOffset="16219.67">18903 913 125 0,'0'0'4'0,"0"0"1"16,0 0-1-16,0 0 32 16,-121 132 16-16,115-94 18 0,0 6 22 15,6 8 13 1,0 4-26-16,0 4-42 0,0 0-5 15,0 2-3-15,25-2-12 16,11 1-3-16,9-5-14 16,6 0-4-16,2-2 3 15,5 0-21-15,7-4-128 16,9-20-110-16</inkml:trace>
  <inkml:trace contextRef="#ctx0" brushRef="#br0" timeOffset="17150.66">22028 1202 264 0,'0'0'252'15,"0"0"-103"-15,0 0-35 16,0 0-62-16,0 0-17 15,0 0-8-15,12-61-22 0,-8 61-5 16,9 10-1 0,8 12 1-16,-1 6 3 0,2 6-3 15,0 4 3-15,1 2 0 16,-2-2-3-16,2-1 0 16,-1-4-1-16,-1-2-8 15,-4-3-47-15,-3-5-55 16,-5-6-142-16,-1-16-70 15</inkml:trace>
  <inkml:trace contextRef="#ctx0" brushRef="#br0" timeOffset="17386.75">22236 1205 28 0,'0'0'310'0,"0"0"-167"0,0 0-16 16,0 0-71-16,0 0 2 15,0 0 11-15,-27-72-44 16,22 72-25-16,-1 6-15 16,-8 19 15-16,-1 12 3 15,-5 3-2-15,-3 2 2 16,-3 2-3-16,-5 0-2 16,-6 1-2-16,0-2-54 15,-3-4-65-15,0-10-37 16,4-12-65-16</inkml:trace>
  <inkml:trace contextRef="#ctx0" brushRef="#br0" timeOffset="17586.55">21741 1395 106 0,'0'0'120'0,"0"0"-20"0,0 0-43 15,0 0-4-15,141-74 35 16,-91 66-29-16,6 4-10 15,5 4-17-15,1 0-18 16,-2 0-14-16,0 0 0 16,1 6-23-16,-8 6-85 15,-2-6-100-15,-6-6-97 16</inkml:trace>
  <inkml:trace contextRef="#ctx0" brushRef="#br0" timeOffset="17953.36">23089 1099 148 0,'0'0'89'0,"0"0"-38"16,0 0 52-16,0 0-24 0,0 0-54 15,0 0-21-15,-89 2 9 16,69 24 13-16,2 4 5 16,7 4 2-16,2 0 10 15,7 2-17-15,2 2-10 16,0 1-8-16,4-4 1 15,17 0-9-15,5-4-1 16,8-4-2-16,3-4-11 16,8 0-36-16,2-14-147 15,1-9-98-15</inkml:trace>
  <inkml:trace contextRef="#ctx0" brushRef="#br0" timeOffset="18324.55">23715 1217 172 0,'0'0'115'0,"0"0"-19"15,0 0-43-15,0 0-17 16,0 0-32-16,0 0 3 16,-75-80-2-16,52 80-4 15,-2 0 1-15,1 4-1 0,-1 13 2 16,1 2 2-16,4 5 11 16,7 0 8-16,1 2 12 15,12 0-13-15,0-1-19 16,0-2-3-16,21-2 17 15,10 0-4-15,9-5-11 16,5-1 2-16,-1-4-5 16,1 0-71-16,-1-11-132 15,-6 0-150-15</inkml:trace>
  <inkml:trace contextRef="#ctx0" brushRef="#br0" timeOffset="18521.39">23927 1367 224 0,'0'0'120'16,"0"0"-67"-16,0 0-49 15,118-23 12-15,-72 20 0 16,4 1-1-16,-4 2-4 16,1 0-8-16,-5 0-3 15,-8 0-9-15,-8 0-30 16,-7-3-63-16,-11-6-46 15</inkml:trace>
  <inkml:trace contextRef="#ctx0" brushRef="#br0" timeOffset="18770.57">24176 1194 3 0,'0'0'308'16,"0"0"-156"-16,0 0-49 15,0 0-10-15,0 0-12 16,0 0-28-16,0-37-53 16,0 47-6-16,0 17 6 15,0 2 5-15,0 7-2 16,0 1-3-16,0 3 0 16,0-3 0-16,0 2-9 0,0-2-47 15,11-3-60-15,18-5-116 16,10-15-59-16</inkml:trace>
  <inkml:trace contextRef="#ctx0" brushRef="#br0" timeOffset="19371.82">24802 1395 150 0,'0'0'221'0,"0"0"-122"16,0 0-51-16,0 0-39 15,0 0-8-15,-27-106-1 16,1 102-3-16,-3 2-13 16,-2 2 1-16,0 0 6 15,2 0-8-15,0 0 17 16,4 8 1-16,0 0-1 16,6 2 0-16,1 2 0 0,5 0-3 15,3 4-1-15,8-4-2 16,2 3-2-16,0-3 8 15,12-5 0-15,12-1 2 16,5-4 8-16,2-2-1 16,4 0 2-16,2 0-3 15,0-9-1-15,-3-9-2 16,-5-3 6-16,-7-2-7 0,-4-7-4 16,-10-1 0-16,0-5 0 15,-8-3 4-15,2-2 4 16,-2-3 67-16,2-3 27 15,-2 2-30-15,0 0-20 16,0 7-11-16,0 9-2 16,0 6-22-16,0 9-3 15,0 8 0-15,0 5-10 16,0 1-4-16,0 0-5 16,0 0-2-16,0 0-3 15,0 21 7-15,0 12 3 16,0 7 1-16,0 4 1 15,0 6-1-15,0 0-1 16,-2 1 0-16,0 2-1 16,2-3 1-16,0-6 0 0,0-2-6 15,10-7-39-15,3-10-22 16,1 0-20-16,1-7-37 16,4-10-90-16,5-8-117 15</inkml:trace>
  <inkml:trace contextRef="#ctx0" brushRef="#br0" timeOffset="19660.97">25263 957 401 0,'0'0'93'15,"0"0"-42"-15,0 0-45 16,0 0-6-16,0 0 10 16,0 0 52-16,106 98 11 15,-80-46-40-15,-2 4-9 16,-8-2-10-16,-7 2-2 16,-9-4-3-16,0 0-2 15,-25 4 0-15,-21 0-7 16,-23 5 0-16,-30-1-17 15,-9-18-145-15,-11-23-232 16</inkml:trace>
  <inkml:trace contextRef="#ctx0" brushRef="#br0" timeOffset="24780.67">19821 3479 123 0,'0'0'100'0,"0"0"-5"0,0 0 48 16,0 0-25-16,0 0-26 15,0 0-9-15,-41-92-20 16,41 86-2-16,0 3-43 16,4 2-18-16,31-5-15 15,20 2 14-15,21-4-5 16,15 1-9-16,9 1-18 16,5-2-30-16,0 1 17 0,-1-1 1 15,-6 1-3 1,-7 5-23-16,-14 2-65 0,-15 0-42 15</inkml:trace>
  <inkml:trace contextRef="#ctx0" brushRef="#br0" timeOffset="25008.7">19874 3623 92 0,'0'0'99'0,"0"0"-51"15,0 0 7-15,0 0 11 16,0 0-11-16,165-58-25 0,-38 28 8 16,29-7-10-16,20-4-19 15,26-5-3-15,10-1 17 16,-16 14 28-16,-28 15-24 16,-44 15-27-16,-44 3-23 15,-39 13-120-15,-41 5-62 16</inkml:trace>
  <inkml:trace contextRef="#ctx0" brushRef="#br0" timeOffset="25968.21">20752 3244 56 0,'0'0'45'0,"0"0"4"15,0 0 6-15,0 0 9 16,0 0-6-16,0 0 18 16,-20-25 2-16,20 22-31 15,-3 3-28-15,3 0-15 16,0 0-2-16,0 0-2 15,0 0 1-15,0 0 1 16,0 0-2-16,0 0-4 16,9-3-22-16,32-3 26 15,19-3 36-15,20-3-18 16,13 0-4-16,12-2-14 16,2-4 0-16,-5 2 0 15,-13 0 19-15,-15 4 13 0,-18 4-21 16,-18 1-11-16,-13 3 0 15,-15 2 1-15,-7 2-1 16,-3 0 0-16,0 0 1 16,0 0-1-16,0 0-17 15,0 5-95-15,-7 13 13 16,-9-2-43-16</inkml:trace>
  <inkml:trace contextRef="#ctx0" brushRef="#br0" timeOffset="131423.87">7379 8079 66 0,'0'0'44'0,"0"0"-3"16,0 0-12-16,0 0-14 16,0 0 15-16,0 0-22 15,0 0-3-15,-5-22-1 16,5 22-4-16,0 0 0 15,0 0-3-15,0 0 0 16,0 0 0-16,0 0 2 16,0 0 1-16,0 0 0 15,0 0 3-15,0 0-2 0,0 0-1 16,0 0-4-16,0 0 1 16,0 0 0-16,0 0 2 15,0 0-1 1,0 0 2-16,0 0 3 0,0 0 3 15,0 0 1-15,10 0 2 16,-2 0-6-16,3 0 2 16,3 0 5-16,-1 0-1 15,5 0 2-15,-1 0-3 16,4 0-2-16,-1-2 2 16,0-2-5-16,0-2-2 15,0-1 0-15,2 1 3 16,0 3-2-16,3-2-1 15,-2 0 0-15,0 3 1 16,4 0-2-16,0 0 0 0,2 0 0 16,0-1 0-16,0 0 1 15,5-1 0-15,-1 0 0 16,2 0-1-16,6-3 0 16,-3 3 5-16,-3-1-5 15,-1 0 1-15,-3 1-1 16,0 3 0-16,2-1 0 15,-1-2 4-15,3-3-4 16,2 2 0-16,0-3 4 16,3-1-1-16,0-1-1 15,3 1-1-15,3-1 5 16,-3 0-1-16,1-1 6 0,1 3-9 16,-1 2 2-16,-2-2-3 15,-1 2 5-15,1 2 2 16,0-2-1-16,1 3-1 15,1-4-1-15,-1 3 1 16,-1-2-5-16,0 0 5 16,1 2 1-16,-1-2 0 15,0 4-6-15,3-1-1 16,1-1 4-16,1-1-4 16,0 1 1-16,-2 0-1 15,-3 2 0-15,3-2 1 16,-1 2 1-16,1 2-2 15,-1-2 2-15,6-2-1 16,-2 0 1-16,2 0 0 16,-2 1 7-16,1 2-9 0,-3 1 0 15,-2-3 2-15,2-1 0 16,3 0 0-16,7-2 0 16,4-3-1-16,7 1 1 15,-2 0 0-15,-3 0-2 16,-4 1 1-16,-2-2 0 15,0 1-1-15,-3 0 0 16,0 0 1-16,-3 1 0 16,-4 1 1-16,-3 3-2 15,-10 1 0-15,-6 0 0 16,-5 2 0-16,0 0 0 0,-3 0 1 16,0 0 0-16,-3 0 0 15,-1 0-1-15,1 0 1 16,1 0 3-16,4 0-3 15,1-1 6-15,2-2-5 16,-1 1 2-16,-7 2 1 16,-3 0-3-16,-5 0 5 15,-2-2 0-15,-2 2 3 16,0 0 0-16,3-2 0 16,-1 2 12-16,4 0 4 15,-4-2-7-15,-4 2-9 0,1 0-4 16,-1 0-5-16,-2 0 0 15,0 0 0 1,0 0 4-16,0 0 8 0,0 0-5 16,0 0 4-16,0 0-5 15,0 0-1-15,0 0-4 16,0 0 0-16,0 0-1 16,0 0-1-16,0 0 0 15,0 0-1-15,0 0-1 16,4 0-1-16,-2 12 1 15,3 1 3-15,2 8-2 16,-3 1 2-16,5 4-1 16,0 3 2-16,0 10-1 15,2 2 3-15,0 3 10 16,1 2 3-16,-4 2-7 0,1 4 11 16,0 2 0-16,2 2-6 15,0 2 6-15,-1 5 5 16,0-1-13-16,-1 2 5 15,3-3-6-15,-1-4-1 16,-3-3 9-16,6-6-10 16,-3-3 0-16,0-7-5 15,-4-4-1-15,-3-6-2 16,-1-6-2-16,-1-4 3 16,0-4-3-16,2-2 0 15,-2-5 1-15,0 2-2 16,1-3-4-16,-3 2-39 15,-3-4-76-15,-21-10-138 16,-10-56-261-16</inkml:trace>
  <inkml:trace contextRef="#ctx0" brushRef="#br0" timeOffset="133839.84">7232 8041 31 0,'0'0'47'0,"0"0"-19"16,0 0 4-16,0 0 34 16,0 0-41-16,0 0 10 15,13-53-23-15,-13 50 27 16,0 0-15-16,0 3-12 15,0 0 6-15,0 0 1 16,0 0-7-16,0 0-10 16,0 0-2-16,0 0-2 15,0 0-1-15,2 0-2 0,2 0 5 16,0 3-1-16,-2 5-1 16,2 4 2-16,-4 0-2 15,2 3 2-15,0 4 1 16,0 5 3-16,1 2 2 15,-1 5 5-15,2 6 4 16,0 7-3-16,-1 5 10 16,2 2 12-16,-1 5-4 15,3-1-5-15,-1 1-3 16,4 1-1-16,-4-3 4 16,3 1-2-16,-1 3-6 15,0 1-1-15,1 2-2 0,-3-4-4 16,-2-1 3-16,3-4 3 15,-2-2-11 1,-1-6 6-16,3-1-3 0,-3-6-2 16,3 1 2-16,-1-1-6 15,-1-3-1-15,2 0-1 16,-3 0 2-16,1-2 0 16,-5-1 0-16,2-2-2 15,-2-3-3-15,0-2 3 16,0-1 0-16,0-2 0 15,0-3-4-15,0-3 3 16,0-5-2-16,0-5-28 16,0-4 5-16,0 0 5 15,0-1 8-15,0 0 8 16,0 0 5-16,0 0 1 0,0 0 3 16,0 0-2-16,2 0 0 15,2 0-1-15,1-2-1 16,4-3 0-16,0 3-1 15,7 0 1-15,1 2-1 16,3 0 2-16,5 0-2 16,8-2 1-16,3 0 0 15,10-4 2-15,6 0-2 16,6 0 7-16,6-2-3 16,5-2 0-16,5-3 8 15,2 2-5-15,2-2-5 16,0 4 4-16,0-3 0 15,2-2-4-15,2 1-2 16,1-1 0-16,-1 2 2 0,1 1-2 16,-3-2 0-16,-2 5 0 15,-2-2 4-15,-3 5 0 16,-2 2 0-16,-1 3-3 16,-3-1-1-16,-3-2 0 15,-1 1 3-15,-3-5-1 16,-2 2-2-16,2-3 0 15,0 0 2-15,3-2-2 16,-1 2-1-16,2 0 1 16,-1 0 1-16,-3 2-1 15,-4 0 0-15,-1-2 1 0,3 0-3 16,2 0 1 0,2-2 1-16,3-2 0 0,-1 4 0 15,-3-2 0-15,-3 0 0 16,-2 1 1-16,-1 4-1 15,1-3 0-15,0 2 0 16,-3 0 0-16,3-1 0 16,0 1 1-16,-5 0-1 15,-2 0 0-15,-4 4 0 16,-5-3 1-16,-5 5-2 16,-1-2 1-16,-3 0 0 15,-2 0 3-15,0-3-3 16,0 2 1-16,0-1-1 15,2-3 0-15,-2 1 0 0,2 0 0 16,-4 0-1-16,0-2 1 16,-3 5 0-16,-4-4 1 15,0 3-1-15,2-1 0 16,1-1 0-16,-1 0 0 16,1 0-1-16,-2-3 1 15,2 5 1-15,-1-1-1 16,-2 2-1-16,-4 1 1 15,-3 1 0-15,-4-2-1 16,2 2 1-16,-4-2 1 16,-3 3-1-16,0-1 1 15,-4 1-1-15,0 0 0 16,0 0 5-16,0 0 4 0,0 0-2 16,0 0-2-1,0 0-4-15,0 0 0 0,0 0 0 16,0 0 4-16,0 0-2 15,0 0 4-15,0-3 2 16,0 1 10-16,0 1-3 16,-2-4-14-16,-2 2 2 15,-1-1-1-15,1-1 5 16,-2-1-4-16,4 3-4 16,-6-6 5-16,2 1 0 15,1 1 0-15,-3-6-4 16,-1-1 6-16,-1-3 2 15,-3-4-9-15,5-1 2 16,-2-4 3-16,-1 2 0 0,3-4 3 16,-6 0-7-16,3-4 3 15,3-3-1-15,-6-1 5 16,5 1 1-16,-5-1 6 16,5 5 9-16,5 5-3 15,2 6-5-15,2 8-3 16,0 6-10-16,0 4-3 15,0 2 0-15,0 0-4 16,0 0-1-16,0 0-8 16,0 18-62-16,0 24-28 15,-7 8-62-15,-15-7-192 0</inkml:trace>
  <inkml:trace contextRef="#ctx0" brushRef="#br0" timeOffset="136351.75">6869 11412 9 0,'0'0'17'16,"0"0"6"-16,0 0 7 15,0 0-17-15,0 0-8 16,0 0 4-16,0 0 15 16,-34-22-5-16,30 19 2 15,0 3 0-15,1 0-9 16,-4 0-12-16,-2 0-9 0,-1 0 9 15,-4 0 1 1,1 3 1-16,-1 1 0 0,3-2 2 16,2-2-1-16,0 1 3 15,0-1 2-15,1 0-5 16,-1 0 0-16,4 0 4 16,2 0 21-16,3 0-3 15,0 0-4-15,0 0-11 16,0 0-8-16,0 0-1 15,0 0 2-15,0 0-3 16,0 0 2-16,17 0 12 16,12 0 21-16,8 0-21 15,3 0-13-15,7-1 0 0,-3-3 1 16,6-1 0-16,1-3-2 16,4 1 3-16,6-3 0 15,-1-1-3-15,0 3 3 16,-9 1-3-16,-6 3 1 15,-14 1-1-15,-13 2 0 16,-7 1 2-16,-7-3-1 16,-4 3-1-16,0 0 7 15,0 0 12-15,-4 0-10 16,-13 0-8-16,-12 0 3 16,0 0-4-16,-7 4 0 15,-3 6-4-15,2-2 2 16,-1 1-17-16,3-3 10 15,3 0-15-15,8-5-12 0,9-1 27 16,5 0 9-16,6 0 1 16,4 0-1-16,0 0-2 15,0 0-45-15,2 0-63 16,14 0-1-16</inkml:trace>
  <inkml:trace contextRef="#ctx0" brushRef="#br0" timeOffset="139450.04">7519 11043 31 0,'0'0'44'0,"0"0"-30"16,0 0 26-16,0 0-7 16,0 0 11-16,0 0-2 15,7-50-28-15,-5 46-14 16,-2 4 1-16,3 0 0 15,-3 0-1-15,0 0 0 16,0 0-2-16,0 0-3 16,0 0-9-16,0 0-15 15,0 0 21-15,0 0-18 0,0 0-4 16,0 1 27-16,-3-1 3 16,-6 0 6-16,5 0 4 15,-1 0 24-15,1 0-2 16,4 0-13-16,-2 0-10 15,0 0-5-15,2 0-2 16,-2 0 9-16,2 0 10 16,0 0 7-16,0 0 2 15,0 0-8-15,0 0-16 16,2 0-5-16,6 0-1 16,1-1 0-16,-2 1 0 15,2 0 0-15,2-2 0 16,0-1 1-16,3 0-1 15,3-3 2-15,3-1-2 0,7-3 2 16,4 2-1-16,3-2 0 16,5 2 6-16,2 1-7 15,1-1 4-15,6-1-3 16,-4 1 0-16,0 2-1 16,3-1 1-16,-3-2-1 15,3-1 6-15,2-2 0 16,5-1 2-16,1-2 4 15,8-3 1-15,-3 1-3 16,0-2-1-16,3 1-6 16,-5 2 5-16,0 2-7 15,-6 1-1-15,-2 3 0 16,-1 1 0-16,-2-1 0 16,-4 2 1-16,-4 0-1 15,-3-1 1-15,1 3-1 0,-3 2 0 16,1-1 1-16,0 1 2 15,0 0-3-15,3 1 0 16,-3-2 0-16,1 3 1 16,-3-2-1-16,0 1 2 15,-4 3-2-15,3 0 0 16,-3-1 0-16,4-2 1 16,-2 1-1-16,6-2 2 15,0 1-2-15,-1-3 1 16,-1 2-1-16,1-2 1 0,-1-1-1 15,4 6 0-15,-4-6 1 16,3 3-1-16,0 1 1 16,2-3-1-16,2 1 0 15,0 1 0-15,1 1 1 16,-1-1 1-16,0-3 1 16,3 3 2-16,-5 0-3 15,3 1 1-15,-3-1-1 16,0-1-1-16,5 4 5 15,3-5 1-15,6 0 0 16,2-1 1-16,4 3-8 16,-7 2 4-16,-4 0-4 15,-7 0 0-15,-3 0 2 0,-4 2-1 16,-1-2 3-16,1 0 1 16,-1 0 4-16,-3-3 1 15,-4 4-1-15,-5 1-8 16,-7-1 2-16,-1 1 3 15,-7 0 0-15,-5 0 8 16,0 0-2-16,-2 0-1 16,0 0-1-16,0 0 3 15,0 0-8-15,0 0-1 16,0 0-4-16,0 1-1 16,0 15 1-16,0 6 2 15,0 2-1-15,-2 2-1 16,2 3 5-16,0-2-1 15,0 7 4-15,0 3 11 16,0 3-2-16,0 2 2 0,8 2 8 16,6 6-2-16,1 2-3 15,2 2-4-15,-2 0-10 16,-4-4 2-16,0 0 3 16,0-1 1-16,1-2 5 15,-4-1-5-15,1-5-5 16,-3 0-7-16,0-8 2 15,-4 2-3-15,0-6-1 16,-2-4 0-16,0-3 2 16,0-6 0-16,0-2-2 15,-14 1 6-15,-3-7-6 16,-6 5 1-16,-4-3-1 0,-2 0 0 16,3 0 0-1,-3 0-1-15,0 0 1 0,-3-2 0 16,-7 0 0-16,-1 0-1 15,-5 2 0-15,-4-1 2 16,-2-6-1-16,-5 3 0 16,1-1 0-16,-3-1 2 15,0 1-2-15,-5 2-3 16,-3-3 3-16,-4 2 1 16,-3-3 0-16,0 4-2 15,-8-2-2-15,-4-1 2 16,-6 2 0-16,-1 1-1 0,11-1 2 15,2 2-3-15,6 1 3 16,3 4-3-16,-3 2 2 16,0 2 0-16,-1 1 1 15,-4-3 0-15,2 2 0 16,-6-1 0-16,-1 0-1 16,-1-4-1-16,6-4 1 15,6 0 1-15,8 0 0 16,3 0 0-16,3-2 0 15,6 0 0-15,0-2-1 16,0 0 1-16,2 0-2 16,-2-2 4-16,3 2-4 15,0-2 2-15,0 2-1 0,-5 5 0 16,2-2-8-16,-4 1-1 16,4 0 6-16,4-2 1 15,3 2 3-15,3 3-1 16,6-7 1-16,5 3-1 15,6-2 1-15,3-4 0 16,7 1 0-16,-4 0 2 16,-1 2-2-16,0 2-2 15,-6 3 2-15,-1-2-4 16,0-1 4-16,2 0-1 16,4-2 2-16,0 0 1 15,1-1 0-15,3-2-2 16,0-1 2-16,2 0-1 15,-1 0-1-15,1 0 0 0,-1 0 0 16,3 0 0-16,-1 0 1 16,8 0-1-16,-1 0 2 15,3 0 1-15,0 0 0 16,4-5 0-16,0-8 1 16,0 1-3-16,0-2 0 15,0-4 5-15,0 0-1 16,0-2-5-16,0-1 1 15,2-4-1-15,4 2 1 16,3-6-1-16,1 1 0 16,-4-7 2-16,3 0-1 0,-1-5-1 15,2-7 0 1,-6 1-1-16,0-4 1 16,-4-3 0-16,0 2 0 15,3 1 1-15,-3 1-1 0,0 5 0 16,0 5 0-16,0-1 1 15,0-1-1-15,0 5 0 16,0-1 0-16,-5-1 1 16,-6 3 0-16,2-3 0 15,-4 6 0-15,3 1 0 16,4 8 0-16,-1 2 2 16,3 3 0-16,0 2-2 15,0 3-1-15,1-4 6 16,0 3-3-16,-1 0-3 0,2 3 6 15,0 2-6-15,-1 1 4 16,1 4 1-16,0 0-4 16,0 2 3-16,0 0-3 15,2 2 2-15,0 0-3 16,0-2-2-16,0 2 2 16,0-2 0-16,0 2 1 15,0 0-1-15,0 0 0 16,0 0-1-16,0 0 0 15,0 0-1-15,0 0-2 16,0 0 0-16,0 0 3 16,0 0-5-16,0 0 6 15,0 0 0-15,0 0 0 16,0 0 0-16,6 0 0 16,1 4 0-16,7 0 0 0,-1 2 1 15,5-2-1-15,-1-2 0 16,6 2 0-16,-1-1 3 15,3-3-2-15,-4 0-1 16,4 0 1-16,0 0-1 16,2 0 0-16,4 0 0 15,0 0-1-15,5 2 0 16,1-2 2-16,8 1 0 16,4-1-1-16,7 0-1 15,2 0 1-15,2-1 1 16,2-14-1-16,-1-2 0 15,-6 0 2-15,-8 3-2 0,-8 2-1 16,-7 4 0-16,-10 5 0 16,-8 3 0-16,-5 0 1 15,-7 0 0-15,-2 0 0 16,0 0 0-16,0 0 3 16,0 0-3-16,0 0 0 15,0 0 0-15,0 0 0 16,0 0-3-16,0 0-4 15,-2 11-10-15,-16 14-29 16,-4 4-52-16,-7 7-45 16,-4-6-89-16,-2-11-111 0</inkml:trace>
  <inkml:trace contextRef="#ctx0" brushRef="#br0" timeOffset="147119.72">2150 11165 23 0,'0'0'30'0,"0"0"39"16,0 0-36-16,0 0 38 0,0 0-42 15,0 0-5 1,0 0 8-16,-34-30-18 0,32 27-2 16,2 3-5-16,0 0-7 15,0 0-4-15,0 0 0 16,0 0-1-16,0 0-2 15,0 0 0-15,0 0 1 16,0 0 6-16,7 0-5 16,4 0 5-16,5 0 7 15,3 0-1-15,6 0-2 16,2 0-1-16,2 0-3 16,2-1 5-16,2-4-5 15,3 0 2-15,1-1 5 16,6 0-5-16,4 0-1 0,4 0 0 15,1 0 2 1,0-3 3-16,4 2-1 0,-4-4-3 16,4-2 2-16,0-1 22 15,3 1-14-15,1-3-8 16,0 2 5-16,0 2-3 16,-4 2-4-16,0 5-1 15,0-1 1-15,-5 3-2 16,0-1 1-16,3-1 0 15,0-1 0-15,1 2 0 16,-2-1 1-16,-3 3-1 16,-2 1-1-16,0 1 0 15,-2 0 1-15,3 0-1 16,-2 0 0-16,0-3 1 16,-5 1-1-16,-4-2 1 0,0-1 0 15,0-2-1-15,-1 1 0 16,4 1 2-16,3-1-2 15,-2 0 0-15,8 1 0 16,-4-1-2-16,-1 4 2 16,-1-2 0-16,-1 4-1 15,-5 0 0-15,-1 0 1 16,-3 0 1-16,-1 0-1 16,-2-2 0-16,-4 0 0 15,2 2 1-15,0-2-1 0,-2 2 0 16,-2 0-1-1,-1 0 1-15,-2 0 0 0,-4 0 0 16,0 0 0-16,-7 0 0 16,0 0-1-16,-7 0 1 15,-1 0-3-15,0 0 3 16,1 0-2-16,0 0 2 16,3 0 2-16,4 0-1 15,2 0 1-15,3 0 2 16,2 0-2-16,-3 0-2 15,-1 0-1-15,-3 0 1 16,-3 0-1-16,2 0 1 0,-1 0 0 16,-1 0 1-16,6 0 1 15,-1 0 3-15,3 0 7 16,-1 0-8-16,-3 0-1 16,-6-2-3-16,-3 2 2 15,-3 0-1-15,0 0-1 16,0 0 1-16,0 0 8 15,0 0-6-15,0 0-2 16,0 0-1-16,0 0 0 16,0 0-1-16,0 0 2 15,0 0-1-15,0 0 0 16,0 8-4-16,0 3 4 16,0-2 1-16,0 5 2 15,0 4-1-15,0 0 0 16,0 6 3-16,0-1-3 0,0 2 4 15,0 2-4 1,2-1 7-16,0 0-1 0,0 2 7 16,0 2-3-16,0 2-5 15,1 1 3-15,-1 0-3 16,3-1 4-16,-3 4-5 16,5 0-5-16,-3 3 4 15,2 3-3-15,-1 0-2 16,-1-2 7-16,-1-3-6 15,-1-4-1-15,-2-9 0 16,0-1 1-16,0-6 2 16,0-5 3-16,0 0-5 15,0-3 3-15,-2-1 0 16,-10 1-4-16,-1 4 3 16,-5-2-3-16,3 1 3 0,-5 1-1 15,-3-2-2 1,-2 2 0-16,-3-3 1 0,-1-2 4 15,-2 0-5-15,-2-2 0 16,-6-2 0-16,2 1 2 16,-3-1 1-16,-3 1-3 15,5-4-2-15,-2 2 2 16,3-3 2-16,-4 0-2 16,1 0 2-16,-4 0-2 15,-1 0 0-15,-7 0-2 0,0 0 2 16,-2 0 1-1,-4 0 2-15,4 0-3 0,3 0-2 16,6 0 2 0,1 0 0-16,7 0 3 0,-4 0-3 15,3 0 0-15,0 0 0 16,-4 0 2-16,2 1-2 16,0 1-2-16,2 4 2 15,-3 1 3-15,4 1-3 16,-5 2 0-16,1-4 4 15,1 1-4-15,-2-3 2 16,-1 3 0-16,-3-1 0 16,1 0 1-16,-3 2 1 15,2-2 4-15,2 1-8 0,-3-1 1 16,1 3-1-16,-4-1 2 16,0 2-1-16,2-1 0 15,7-3 0-15,0 1-1 16,3-2 0-16,5 0 4 15,-1-1-3-15,5 0 7 16,0-2-2-16,5-2-6 16,2 2 0-16,0 0 3 15,3 2-3-15,0-2 0 16,1 0-2-16,3 1 2 16,-2-1 1-16,2-1-1 15,-1 4 0-15,-4-3-1 16,3 1 2-16,-2 1-2 0,4-2 1 15,-1 1 0-15,3-2 3 16,-3 3-3-16,1 0 0 16,-1-2 1-16,3 0-2 15,-1 0 2-15,6 1-2 16,1-2 4-16,3 1-3 16,-1 1 3-16,0-2 2 15,1-1-4-15,-3 0 1 16,3 0-2-16,0 0 1 15,2 0 3-15,-1 0 1 16,-1 0 5-16,1 0 6 16,-1 0-8-16,-1 0-1 15,1-4 3-15,2-4 4 16,0-2-2-16,0-5-10 16,-1 0 1-16,3-1 0 0,-2 0-1 15,2 0 1-15,0 0-2 16,0 0 1-16,0-4-2 15,0 0 0-15,0-4 1 16,0 0-1-16,0-2 3 16,0 0-3-16,0-1 0 15,2 4 0-15,3-4 1 16,-3-1-1-16,2 0 0 16,-4-2 1-16,2 1-1 15,-2 0 0-15,0 2 2 0,2 0-2 16,-2 1 0-16,0-1 0 15,0 2 0-15,0 0 0 16,0 4 0-16,0 1 2 16,0 0 3-16,0-1-5 15,0 3 4-15,0 0-1 16,0 1-1-16,0 0 0 16,-2 1-1-16,2 2 0 15,-2 2-1-15,2 2 0 16,-2 2 4-16,0-1-2 15,0 3 0-15,0-1 5 16,-1 0-4-16,1-2 0 16,0-1-1-16,0-1 1 15,-3 5 5-15,2 2-2 16,3 3 5-16,0 1-4 0,0 0-6 16,0 0 2-16,0 0-2 15,0 0 3-15,-2 0 1 16,2-2 1-16,0 2-3 15,-2 0-3-15,2 0-2 16,0 0-1-16,0 0-5 16,0 0-5-16,0 0 3 15,-2 12-9-15,2 10-25 16,0 7-14-16,0 10-56 16,-2-3-91-16,0-12-36 15</inkml:trace>
  <inkml:trace contextRef="#ctx0" brushRef="#br0" timeOffset="152563.26">4839 4694 114 0,'0'0'122'0,"0"0"-69"16,0 0-6-16,0 0 39 0,0 0-61 15,0 0 41-15,0 0-14 16,-23-80 4-16,23 72-11 16,0 4-24-16,0 2-18 15,0 0 0-15,-2 0-2 16,2 2 0-16,0 0-1 15,0 0 1-15,0 0-1 16,0 0 1-16,0-2-2 16,0 2 0-16,0 0 0 15,0 0 0-15,0 0-6 16,0-2 0-16,0 2-1 16,14-2 8-16,3 0 0 15,6 2-1-15,-3 0 0 16,0 0-1-16,2 0 2 0,1 0-4 15,-4 2-2-15,-1 10-6 16,-5 0 3-16,-3 4-5 16,-4 2 6-16,-3 0 1 15,-3 2 2-15,0 1-2 16,0-6 5-16,-3-1 1 16,-7 1-6-16,-7-5 7 15,2 3 0-15,1-1 0 16,4-4-3-16,3-4-14 15,5-1 11-15,2-3-4 16,0 0-11-16,0 0-4 16,0 0 17-16,4-4 7 15,11-13 1-15,2-2 6 0,0 0-1 16,1 1-3-16,-3 1 0 16,-1-2 1-16,-3 3-2 15,1 0 2-15,-6 0 0 16,1-1-3-16,-1 4 1 15,-4-1 3-15,2 2-3 16,-1 0 1-16,-3 1 6 16,0 2 5-16,0 0 2 15,0 4 2-15,0 1 2 16,0 2-9-16,0-1-9 16,0 3-1-16,0 0 4 15,0 0-3-15,0 0-1 16,0 0 1-16,0 0-1 0,0 0-6 15,0 0-12-15,0 13 8 16,0 5 8-16,-3 6 2 16,-1 1 2-1,4-4 2-15,0 2-4 0,0-4 0 16,0 3 3-16,0 0-2 16,0 0-1-16,0 0 3 15,7-4-3-15,7-2 1 16,1-6-2-16,5-3 0 15,7 0 1-15,8-7-10 0,7 0-36 16,6 0-83 0,-6-8-133-16</inkml:trace>
  <inkml:trace contextRef="#ctx0" brushRef="#br0" timeOffset="152812.94">5418 4617 187 0,'0'0'122'0,"0"0"-74"16,0 0 4-16,0 0 0 15,0 0-2-15,0 0-30 0,34-51-17 16,-3 41 2-1,2 4-5-15,-4 6-1 0,-6 0-62 16,-4 0-68-16,-9 7-31 16</inkml:trace>
  <inkml:trace contextRef="#ctx0" brushRef="#br0" timeOffset="152993.97">5391 4761 193 0,'0'0'167'0,"0"0"-104"16,0 0-40-16,0 0 12 16,0 0 6-16,0 0 20 15,79-88-51-15,-58 79-10 0,6 5 0 16,0 4-30-16,0 0-131 16,0-4-61-16</inkml:trace>
  <inkml:trace contextRef="#ctx0" brushRef="#br0" timeOffset="153441.6">5900 4227 24 0,'0'0'38'15,"0"0"45"-15,0 0-33 16,0 0-20-16,0 0 11 15,0 0 13-15,-12-16-43 16,12 16-9-16,0 18-2 16,0 8 9-16,0 4 4 0,0 2 2 15,0 2 4-15,0-1-2 16,0 0-1-16,0-1-1 16,0-2-3-16,0 1-3 15,0-6-9-15,0-3-2 16,0-1 1-16,12-7-13 15,3-2 3-15,3-2-57 16,6-4 7-16,5-6-43 16,0 0-76-16</inkml:trace>
  <inkml:trace contextRef="#ctx0" brushRef="#br0" timeOffset="153615.81">5971 4493 174 0,'0'0'102'16,"0"0"-60"-16,0 0-40 16,0 0 8-16,0 0 11 15,0 0-12-15,96-90-9 16,-43 85-30-16,-2-2-69 16,-2 1-113-16</inkml:trace>
  <inkml:trace contextRef="#ctx0" brushRef="#br0" timeOffset="154131.15">6258 4602 257 0,'0'0'109'0,"0"0"-92"16,0 0-17-16,0 0 0 0,0 0 6 15,0 0-4 1,45-48 1-16,-12 48-3 0,-6 0-2 15,-3 0-22-15,-8 12-12 16,-9 10 16-16,-7 1 16 16,0 8-5-16,0-1 6 15,-16 1 3-15,-2-6 3 16,3-2-2-16,3-8-1 16,8-1 0-16,4-3 0 15,0-4 0-15,0 1-17 16,9-3 17-16,9 4 9 15,2-1-9-15,4 0 0 16,-4 3 2-16,-5 2-1 16,-5 1-1-16,-10 3-1 0,0 5-4 15,-16 0-5-15,-22 2 10 16,-13 3 10-16,-6-2-10 16,-7 0-10-16,-2-2-40 15,-1-9-80-15</inkml:trace>
  <inkml:trace contextRef="#ctx0" brushRef="#br0" timeOffset="154882.4">4253 4231 20 0,'0'0'97'16,"0"0"-30"-16,0 0-29 16,0 0-2-16,0 0 14 15,0 0 8-15,-9-63-18 16,20 56-26-16,3-1-8 0,10 1-5 15,7-2 4-15,14-1-4 16,13 1-1-16,13-2 4 16,10 0 6-16,12-1-10 15,14-4 0-15,13-4 0 16,13-5 2-16,10-6-1 16,0 2 9-16,-3 0 8 15,-6 5-14-15,-11 4 3 16,-10 0-1-16,-8 4 0 15,-3 0-6-15,-6-2-8 16,-9-2 8-16,-9 2 7 16,-20 2-6-16,-13 3-1 0,-14 6-1 15,-14 3 1-15,-5 4-2 16,-12 0-9-16,0 0-17 16,0 6-49-16,-31 17 12 15,-17 4-48-15</inkml:trace>
  <inkml:trace contextRef="#ctx0" brushRef="#br0" timeOffset="155851.2">4146 4275 12 0,'0'0'111'0,"0"0"-5"15,0 0-40-15,0 0-43 16,0 0-23-16,0 0 0 15,2-2 1-15,9 15 8 16,2 14-3-16,1 5 2 16,1 7-4-16,-3 6 2 15,1 5-2-15,-1 9 2 16,1 7 13-16,0 6 6 16,0 5 6-16,-2-2-10 0,3 0-6 15,1-3-8 1,-3-2-4-16,1 0 1 0,-7-4 5 15,-1-5-6 1,2-11-2-16,0-10 0 0,1-6-1 16,3-8 0-16,3-8-3 15,-1-2 1-15,1-4 2 16,1-2 0-16,1-2 0 16,1-3 2-16,2 1 0 15,3 5-2-15,2 1-6 16,1 2-2-16,4 2 1 15,0-2-9-15,2 0 3 16,0 2 10-16,7-6 3 16,2 0-1-16,9 1 1 0,7-6-3 15,6 4 3-15,7-8-1 16,7-1-2-16,6 0 0 16,7 0 1-16,12-7 2 15,6-12 0-15,9-1 0 16,4-6 6-16,11-6-6 15,10-2 1-15,5-2-1 16,0 4 6-16,-11 1 1 16,-3 6-7-16,-9 0-2 15,-1 6-2-15,-6 3 4 16,-9 1 5-16,-9 2-5 16,-7-5 0-16,-8 2 1 15,-12-3 1-15,-11 7-2 16,-16 1 2-16,-7 5-2 15,-16 4-3-15,-5-1 3 0,-5 3-3 16,-4 0 3-16,-4 0-2 16,-3 0 1-16,0 0 1 15,0-1-10-15,0-2-69 16,-16-5-95-16</inkml:trace>
  <inkml:trace contextRef="#ctx0" brushRef="#br0" timeOffset="156524.23">6951 3573 48 0,'0'0'8'16,"0"0"4"-16,0 0 25 16,0 0 39-16,0 0-1 15,0 0-16-15,-11-48 7 16,11 48-8-16,0 0-58 15,0 0-5-15,0 10 0 16,0 18 5-16,0 10 4 16,11 10-2-16,0 5 3 0,0 5 13 15,1 8 0-15,-4 6-3 16,1 6 1-16,5 3 4 16,-1 3 8-16,5 0 0 15,7 4 3-15,-2 0-4 16,4 4-12-16,0 1 2 15,0-3-3-15,0-5-8 16,0 1 7-16,2-2-1 16,-5-4-3-16,-2-7 0 15,-1-14-7-15,-6-16-1 16,-4-9 0-16,-4-12 1 16,-3-11-4-16,-4 2 1 15,0-3-4-15,0 2-78 16,-20-11-116-16,-6-2-100 15</inkml:trace>
  <inkml:trace contextRef="#ctx0" brushRef="#br0" timeOffset="159606.84">25600 5293 17 0,'0'0'94'0,"0"0"8"0,12-109-46 16,-8 76-11-16,2 5 29 15,-4 2 45-15,1 7-78 16,-3 4-1-16,0 7 9 15,0 4-15-15,0 4-19 16,0 0-15-16,2 0-11 16,0 18 1-16,2 10 10 15,2 10-3-15,-4 6 3 16,0 3 1-16,-2 3 0 16,0 2-1-16,0 2 3 15,0 0-1-15,0 4-2 16,0-2 0-16,-4-2 2 15,4-8-2-15,0-10 0 0,0-5 0 16,8-7 0-16,15-8 0 16,6-2-2-16,6-4-5 15,5-2-34-15,-2-2-42 16,-11-3-112-16,-9-3-75 16</inkml:trace>
  <inkml:trace contextRef="#ctx0" brushRef="#br0" timeOffset="159821.04">25649 5564 16 0,'0'0'44'15,"0"0"-37"-15,0 0-2 16,0 0-1-16,152-44-1 15,-106 34 7-15,1 3-10 16,-7 2 0-16,-2 5 0 16,-9 0-72-16</inkml:trace>
  <inkml:trace contextRef="#ctx0" brushRef="#br0" timeOffset="160068.18">26075 5955 25 0,'0'0'54'0,"0"0"-11"16,-20 137-3-16,11-91-11 15,7-4-12-15,0-5-7 16,2-1-6-16,0-13 0 15,0-2-1-15,0-7-3 16,6-1 0-16,13-7-10 16,6-6-81-16</inkml:trace>
  <inkml:trace contextRef="#ctx0" brushRef="#br0" timeOffset="160485.61">26676 5721 142 0,'0'0'93'16,"0"0"-27"-16,0 0-25 15,0 0-21-15,0 0-6 16,0 0-5-16,112-36 0 0,-68 32-3 16,3 4-6-1,-1 0 1-15,2 0-1 0,-4 0-5 16,-7 10-74-16,-10 2-72 16</inkml:trace>
  <inkml:trace contextRef="#ctx0" brushRef="#br0" timeOffset="160669.14">26801 5899 162 0,'0'0'149'16,"0"0"-77"-16,0 0-29 16,0 0-3-16,0 0-19 0,0 0 0 15,114-63-18-15,-65 62-3 16,6 1-5-16,5 0-100 15,3 0-90-15</inkml:trace>
  <inkml:trace contextRef="#ctx0" brushRef="#br0" timeOffset="161123.78">27817 5498 68 0,'0'0'60'16,"0"0"-26"-16,0 0-23 0,0 0-6 15,-116-42-1 1,98 42 2-16,0 3-5 0,1 16 2 16,-4 9-2-16,-1 2-1 15,7 7 4-15,-1-1 2 16,5 0-4-16,9-2 7 15,2-6-7-15,0-4 0 16,0-4 3-16,13-8-2 16,11-6 10-16,8-6-9 15,1 0 0-15,0-8 9 16,-4-11-6-16,-6 2 2 16,-5-5 13-16,-7 0 12 15,-2-5-1-15,-1 1-21 16,-3 2-8-16,0 2 6 15,-5 6 27-15,2 4-6 16,0 5-9-16,-2 4 6 0,4 3-28 16,-1 0-1-16,5 9-7 15,6 12 7-15,3 8 1 16,6 0-3-16,2 3-34 16,4-1-80-16,6-5-18 15</inkml:trace>
  <inkml:trace contextRef="#ctx0" brushRef="#br0" timeOffset="161326.31">28136 5618 125 0,'0'0'141'0,"0"0"-68"16,0 0-47-16,0 0-16 15,0 0-8-15,154-40-2 16,-92 40-2-16,0 0-1 16,-7 0-56-16,-12 8-78 15</inkml:trace>
  <inkml:trace contextRef="#ctx0" brushRef="#br0" timeOffset="161595.29">28290 5440 125 0,'0'0'112'15,"0"0"-66"-15,0 0 46 16,0 0-18-16,0 0-18 16,0 0-45-16,-2-48-11 15,8 62-3-15,1 10-3 16,-3 6 5-16,-2 7 1 15,-2 0 0-15,0 3 1 16,2-1 3-16,10-7-4 16,3-6-4-16,12-6-30 15,8-4-49-15,10-12-8 16,2-4-51-16</inkml:trace>
  <inkml:trace contextRef="#ctx0" brushRef="#br0" timeOffset="162104.25">28681 5202 103 0,'0'0'79'16,"0"0"-17"-16,0 0-52 16,0 0-10-16,0 0 0 15,0 0 14-15,12 59 14 0,1-22-11 16,-5 1-7-16,-2 2 1 15,-6 1 1-15,0 1-2 16,0-4 4-16,0-5-9 16,0-7-3-16,0-5-1 15,0-7 2-15,0-5-2 16,0-3-1-16,0-3 1 16,0 1-2-16,0-4 1 15,0 1-3-15,0 2 2 16,6-3 1-16,11 0 6 15,10 0 0-15,5 0 1 16,1-4 13-16,0-6 16 0,4 2-17 16,-6 1-5-1,-7 5-8-15,-6 2-2 0,-5 0-4 16,-4 0-2-16,-4 0-3 16,-1 2 1-16,-4 8-1 15,0 5-2-15,0 0 6 16,0-1-3-16,-16 1 4 15,-10-5 1-15,-10-4 3 16,-9 0 10-16,-4-4-7 16,-4-1-6-16,-3-1-1 15,3 0-13-15,-1 4-50 16,10-4-99-16,13 0-85 16</inkml:trace>
  <inkml:trace contextRef="#ctx0" brushRef="#br0" timeOffset="162840.63">25724 6869 167 0,'0'0'81'0,"0"0"-81"0,0 0-6 16,0 0 6-1,0 0 8-15,0 0 16 0,-29 111 15 16,29-73 1 0,0 3 22-16,0-1-36 0,0 2 1 15,0 3 3-15,0 2-15 16,0-3-8-16,0-2-3 15,0-2-3-15,0-6-1 16,0-2 0-16,0-4-1 16,3-6-8-16,15-5-92 15,4-6-7-15,7-11-26 16</inkml:trace>
  <inkml:trace contextRef="#ctx0" brushRef="#br0" timeOffset="163021.47">25720 7297 18 0,'0'0'62'0,"0"0"-60"16,0 0 3-16,147-70 1 15,-95 56 0-15,-1 4-6 16,-2-1-23-16</inkml:trace>
  <inkml:trace contextRef="#ctx0" brushRef="#br0" timeOffset="163535.31">26273 7299 100 0,'0'0'9'0,"0"0"-9"0,0 0-5 16,0 0 5-16,0 0 13 15,0 0-8-15,-63 12-1 16,53-12 6-16,5 0 15 16,-2-8 21-16,7-4-12 15,0 0-18-15,0-2-6 16,14 2-10-16,15 0 0 16,4 2 0-16,3 4 2 0,-3 6-2 15,-6 0-1 1,-5 0 0-16,-4 11 1 0,-4 11 0 15,-6 6 0-15,-8 7-1 16,0 1 1-16,-2 4 10 16,-20-2 10-16,-8-1-9 15,-3-3 14-15,-2-8 7 16,1-5-17-16,5-5-3 16,5-6-2-16,1-3-2 15,6-7-3-15,1 0-2 16,7 0 2-16,5-4-4 15,4-9 2-15,0 0-3 16,2 0 1-16,16-1 0 0,6 2-1 16,1 2 2-1,8 2 5-15,2 1 11 0,8 0 15 16,8 3-18-16,5 1-3 16,8 0-6-16,3 3-5 15,-1 0 2-15,-2 0-6 16,-4 0-30-16,-2 4-112 15,-3-4-86-15</inkml:trace>
  <inkml:trace contextRef="#ctx0" brushRef="#br0" timeOffset="163751.72">27200 6970 273 0,'0'0'135'0,"0"0"-73"16,0 0-45-16,0 0-13 15,0 0-6-15,140-70 2 16,-102 70-2-16,-2 10-45 16,-10 12-82-16,-15 0-109 15</inkml:trace>
  <inkml:trace contextRef="#ctx0" brushRef="#br0" timeOffset="163899.27">27218 7199 148 0,'0'0'138'16,"0"0"-55"-16,0 0-50 0,0 0-18 16,0 0-5-16,0 0-9 15,125-82-1-15,-84 82-64 16,7 1-132-16</inkml:trace>
  <inkml:trace contextRef="#ctx0" brushRef="#br0" timeOffset="164198.54">27973 6882 44 0,'0'0'50'0,"0"0"-21"0,0 0 51 15,0 0 4-15,0 0-11 16,0 0-25-16,-71-90-30 16,58 90-16-16,-8 0-2 15,-6 15 1-15,1 12 2 16,-3 2-2-16,4 4-1 16,5 1 0-16,9-1 1 15,6 3-2-15,5-3 2 16,0-1-1-16,27-8 0 15,11-3 3-15,11-6 2 16,5-4-5-16,4-4-6 16,4 0-60-16,5-7-99 0</inkml:trace>
  <inkml:trace contextRef="#ctx0" brushRef="#br0" timeOffset="164383.22">28267 7061 76 0,'0'0'81'0,"0"0"-54"16,0 0-24-16,0 0 22 15,156-73 36-15,-102 67-52 16,-8 6-6-16,-6 0-3 16,-6 0-8-16,-12 12-83 15,-13-3-95-15</inkml:trace>
  <inkml:trace contextRef="#ctx0" brushRef="#br0" timeOffset="164597.37">28365 6886 20 0,'0'0'110'16,"0"0"-49"-16,0 0 46 15,0 0-36-15,0 0 39 16,0 0-54-16,0-69-56 15,0 92-16-15,0 10 11 16,0 10 5-16,0 4-1 16,0 6 1-16,0 3-59 0,0 3 0 15,11-9-42 1,22-16-88-16</inkml:trace>
  <inkml:trace contextRef="#ctx0" brushRef="#br0" timeOffset="165119.87">29171 6904 66 0,'0'0'43'16,"0"0"-43"-16,0 0-3 0,-116-16 3 15,95 16 3-15,-2 0-1 16,3 8-2-16,0 7 2 15,-4 6-1-15,-1 0 14 16,8 0 9-16,1 2-20 16,9-4-4-16,7-1-4 15,0-2-2-15,0-2 6 16,23-6 7-16,12-6 27 16,3-2-5-16,2 0-8 15,0-18-12-15,-4-6-4 16,-3-4 3-16,-6 0 21 15,-10-6-10-15,-5-5 0 16,-8-5-2-16,-4-12 14 16,0-2-30-16,-2-6 4 15,-18-10 6-15,0 1-7 0,-2 4 58 16,-1 11 26-16,13 15-27 16,0 17-9-16,6 15-14 15,4 6-17-15,-2 5-1 16,2 0-20-16,0 0-1 15,0 19-17-15,2 17 15 16,4 18 3-16,2 13 0 16,-6 10 1-16,-2 5 1 15,0 3 0-15,0-2-2 16,0 12-2-16,0 3-2 16,0-6-94-16,11-17-180 15</inkml:trace>
  <inkml:trace contextRef="#ctx0" brushRef="#br0" timeOffset="166124.9">25950 8197 1 0,'0'0'22'15,"0"0"64"-15,0 0-13 16,-16 103-37-16,14-81-5 16,0-2 25-16,2 0-36 15,-4 4 1-15,-1 8 11 16,-9 4-1-16,1 7-18 15,-5 3-3-15,3-1 5 0,3-1-4 16,8-8-8 0,4-5-3-16,0-12 0 0,10-2-2 15,11-5-2 1,10-4-2-16,12-5 3 0,6-3-45 16,2 0-30-1,1-9-160-15</inkml:trace>
  <inkml:trace contextRef="#ctx0" brushRef="#br0" timeOffset="166335.37">26028 8488 101 0,'0'0'136'0,"0"0"-103"15,0 0-32-15,0 0 4 16,153-98-4-16,-95 84-1 16,5 6 0-16,-3 3-20 15,-6 5-137-15</inkml:trace>
  <inkml:trace contextRef="#ctx0" brushRef="#br0" timeOffset="166799.91">26607 8576 78 0,'0'0'92'0,"0"0"-88"0,0 0 2 16,0 0 3-16,0 0 32 16,0 0 6-16,-6-12-41 15,41 10 0-15,3 2 1 16,-3 0-1-16,-8 0 5 15,-6 8-4-15,-6 6-4 16,-8 6 1-16,-7 4 1 16,0 1 2-16,0-3 0 15,-9-3-1-15,-7 0 4 16,-2-6 3-16,3 2-10 16,3 1 0-16,8-2-3 15,4 2 0-15,0 2-3 0,0 2 3 16,9 2 3-1,13 2 0-15,3 0 0 0,0-1-1 16,-6-4 0-16,-5-5-1 16,-5-3 1-16,-9-4-2 15,0-1-5-15,0-2 5 16,-27 0 26-16,-11-2 9 16,-9-2-22-16,-4 0-9 15,4 0-2-15,3 0-1 16,10-6-1-16,8-4-3 15,12 3-44-15,12-12-66 0,2-6-97 16</inkml:trace>
  <inkml:trace contextRef="#ctx0" brushRef="#br0" timeOffset="167033.07">27372 8451 258 0,'0'0'86'0,"0"0"-83"16,0 0 0-16,0 0-3 0,118-15 0 15,-65 15-3-15,0 2-23 16,-3 9-62-16,-6-4-77 15</inkml:trace>
  <inkml:trace contextRef="#ctx0" brushRef="#br0" timeOffset="167196.44">27478 8601 173 0,'0'0'114'16,"0"0"-55"-16,0 0-49 15,0 0 8-15,0 0-17 16,0 0-1-16,149-33-13 16,-95 31-80-16,-5-4-158 15</inkml:trace>
  <inkml:trace contextRef="#ctx0" brushRef="#br0" timeOffset="172973.14">9148 7794 26 0,'0'0'58'0,"0"0"-29"16,0 0 25-16,0 0-26 16,0 0-5-16,0 0 0 15,0 0-14-15,-13-66 15 16,11 64-3-16,2 0-4 0,0 0 4 16,0 0-3-16,0 0-4 15,0-3 2-15,0 2 0 16,0-1-7-16,0-3-5 15,0-2-4-15,0 1 7 16,0-2 5-16,0 1 2 16,0 3 10-16,0 3-9 15,0-1 5-15,0 4 6 16,0 0 0-16,0 0-26 16,0 0 0-16,0 4-14 15,0 18 10-15,0 12 4 16,0 9 0-16,0 8 18 15,0 8 8-15,-3 0 9 16,-6 1 1-16,5-1-6 16,2-3-4-16,-3 4 6 0,5 5-9 15,-4-4-8-15,-4-1 2 16,4-4-8-16,0-11 0 16,0-11-7-16,4-6 3 15,0-10-5-15,0-8 0 16,0-1-3-16,6-9-7 15,19 0 10-15,8 0 4 16,12-6 4-16,1-13-8 16,-4 0-27-16,-3 0-49 15,-6 1-21-15,-8-6-72 16,-6-2-58-16</inkml:trace>
  <inkml:trace contextRef="#ctx0" brushRef="#br0" timeOffset="173291.07">9059 8136 97 0,'0'0'121'0,"0"0"-84"16,0 0-4-16,0 0 22 15,0 0-21-15,0 0-17 16,74-104 11-16,-24 79 8 0,4 3 0 16,-2 2-6-1,-6 4-13-15,-4 2 0 0,-8 4-9 16,-3-1-8-16,-2 1 0 16,-3 3 2-16,1-5 2 15,-4 4-2-15,1 1-4 16,-8 7-9-16,-12 0-161 15,-4 0-133-15</inkml:trace>
  <inkml:trace contextRef="#ctx0" brushRef="#br0" timeOffset="174763.69">28097 7853 55 0,'0'0'59'0,"0"0"39"0,0 0-46 16,0 0 40-16,0 0-9 15,0 0 12-15,-10-67-46 16,10 67-39-16,0 0-10 16,0 0-7-16,0 13-2 15,0 12 9-15,0 11 0 16,0 8 8-16,0 5 1 15,0 6 11-15,0 2-2 16,-3 0 3-16,1-4-10 16,2-3-2-16,0-7-3 0,0-5-5 15,9-8 6 1,5-3-7-16,3-7-1 0,3 1-4 16,-2-3-3-16,0-2-90 15,-3-3-51-15,-1-10-98 16</inkml:trace>
  <inkml:trace contextRef="#ctx0" brushRef="#br0" timeOffset="174956.87">28109 8031 64 0,'0'0'34'15,"0"0"13"-15,127-43-36 16,-89 41-8-16,-5 2-6 16,-6 0-5-16,-7 11-83 15</inkml:trace>
  <inkml:trace contextRef="#ctx0" brushRef="#br0" timeOffset="175205.54">28403 8306 23 0,'0'0'283'0,"0"0"-163"0,0 0-112 15,0 0-8-15,0 0-6 16,0 0 6-16,0 48 4 16,0-19 12-16,0 8 17 15,0 3-21-15,0 1-7 16,0 1 2-16,0-5-1 15,2 0-5-15,2-5 1 16,6-3-2-16,-2-3-6 16,1-1-37-16,1-10-51 15,3-10-69-15</inkml:trace>
  <inkml:trace contextRef="#ctx0" brushRef="#br0" timeOffset="175503.27">28717 8111 237 0,'0'0'121'15,"0"0"-59"-15,0 0-52 16,0 0 15-16,0 0 25 15,0 0-27-15,149 18-10 16,-108 14-9-16,-6 6 3 0,1 1-6 16,-3-3 1-16,1-4-2 15,-3 0 0-15,0-2-2 16,-2-4-4-16,-4-4-111 16,-8-6-58-16,-5-10-13 15</inkml:trace>
  <inkml:trace contextRef="#ctx0" brushRef="#br0" timeOffset="175711.37">29078 8145 130 0,'0'0'150'0,"0"0"-65"16,0 0-44-16,0 0-13 16,0 0 14-16,0 0-42 0,-31-57-21 15,29 88 21-15,-3 11 1 16,1 6 3-16,-3 0-4 15,-2 2 1-15,-6-3 0 16,-8-5-1-16,-4-2-16 16,-2-6-88-16,-2-10-16 15,0-12-82-15</inkml:trace>
  <inkml:trace contextRef="#ctx0" brushRef="#br0" timeOffset="175891.22">28799 8288 60 0,'0'0'51'0,"0"0"-46"0,127-39 28 15,-75 28 16-15,2 2-12 16,-4 4-8-16,8 5-12 16,-2 0-17-16,0 0-2 15,0 1-76-15,-1-1-104 16</inkml:trace>
  <inkml:trace contextRef="#ctx0" brushRef="#br0" timeOffset="176181.54">29595 7928 42 0,'0'0'71'15,"0"0"11"-15,0 0-26 16,0 0-3-16,0 0 20 0,0 0-9 15,-11-72-53-15,11 72-11 16,0 8 0-16,2 13 1 16,7 8 4-16,0 4 7 15,0 5 0-15,0 1 11 16,-5 2-8-16,-2 5-3 16,-2 6-2-16,0-4-6 15,0 3-4-15,0-10-1 16,0-2 1-16,0-5-16 15,2-4-74-15,1-6-5 0,-3-3-27 16,0-10-22-16</inkml:trace>
  <inkml:trace contextRef="#ctx0" brushRef="#br0" timeOffset="176356.58">29715 8275 131 0,'0'0'77'0,"0"0"-25"16,0 0-39-16,0 0-9 15,116-96-4-15,-86 96 0 16,1 0-11-16,-2 0-108 0</inkml:trace>
  <inkml:trace contextRef="#ctx0" brushRef="#br0" timeOffset="176783.2">30000 8547 70 0,'0'0'191'0,"0"0"-115"16,0 0-35-16,0 0-9 16,0 0 8-16,0 0-30 15,-4 0-4-15,6 0-6 16,23 0 0-16,8 0 3 15,-2 0 0-15,-2 9 3 16,-6 5 2-16,-8 7-1 0,-1 2-1 16,-5 7 10-16,-9 4 0 15,0 1-8-15,-5 1-7 16,-19-3 0-16,-8 0 5 16,-3-3 2-16,-4-6 3 15,6-4-8-15,2-4 10 16,7-3-3-16,6-6-1 15,9-3 10-15,7-2-16 16,2-1-2-16,4-1 0 16,40 0 3-16,33 0 23 15,23-11-6-15,16-3-12 16,0-2-9-16,-3 4 7 16,3-2 3-16,-12 6 1 0,-17 6-7 15,-22 2-3 1,-34 2-1-16,-31 16-96 0,-15-6-203 15</inkml:trace>
  <inkml:trace contextRef="#ctx0" brushRef="#br0" timeOffset="178491.84">25861 9715 116 0,'0'0'43'15,"0"0"-43"-15,0 0 0 16,0 0 3-16,0 0 39 16,0 0-24-16,-14 48 28 15,10-28-6-15,-1 4-5 16,-3 6 3-16,-4 2-3 16,-3 8 1-16,-5 1 6 15,-3 3-10-15,4-1-5 16,2-4-12-16,9-3 0 15,1-8-5-15,7-4-2 16,0-1-5-16,0-3-3 0,0-2 3 16,0 1-2-16,13 4-2 15,6-2-3 1,-4 2-57-16,3-2-61 16,-1-10-41-16,-1-11-82 0</inkml:trace>
  <inkml:trace contextRef="#ctx0" brushRef="#br0" timeOffset="181163.98">25491 9922 80 0,'0'0'70'0,"0"0"-50"16,0 0-6-16,0 0 30 15,0 0 21-15,-25-119 32 16,25 103-28-16,0-2-37 16,5 5 16-16,15-1-29 15,4-2-10-15,5 8 3 16,2 2-10-16,0 1-2 16,4 3-1-16,-6 2 1 15,-4 0 3-15,-4 0 1 16,-3 16-8-16,-5 6 4 15,-2 4-3-15,-6 6 2 0,-5 9-1 16,0 0 2-16,0 4 9 16,-14 1-8-16,-3-6 1 15,-8-3-2-15,3-1 5 16,-1-9-5-16,4-4 2 16,-2-4-2-16,1-7 1 15,5-2-1-15,1-6 0 16,1-2 4-16,6-2-3 15,1 0 6-15,3 0-1 16,3-17-6-16,0-7-8 16,12-9-7-16,15-5 0 15,8-4 3-15,7-4 6 16,3-2 6-16,1 2 1 16,-3 2-1-16,-7 8 1 15,-11 4 1-15,-4 5-2 0,-5 5 2 16,-5 2-2-16,-2 2 2 15,-4 3 0-15,-5 2 4 16,0 3-2-16,0 2 2 16,0 0-5-16,0 3 0 15,0 2 5-15,0 3 2 16,0 0-8-16,0 0-5 16,0 0 1-16,0 0-2 15,-3 0 0-15,-10 18 6 16,-2 10 1-16,-6 6 1 15,1 4 5-15,5 4 9 16,1-2 6-16,10 3 0 0,4-2 14 16,0-3-12-1,6 1-4-15,21-5-3 0,4-4-1 16,7-4-4-16,3-5-7 16,3-4-4-16,9-3-1 15,5-6-1-15,9-2-1 16,6-2-68-16,1-4-79 15,0-1-109-15</inkml:trace>
  <inkml:trace contextRef="#ctx0" brushRef="#br0" timeOffset="181454.87">26930 9856 258 0,'0'0'152'0,"0"0"-44"16,0 0-23-16,0 0-28 15,0 0-11-15,0 0-41 16,74-75 0-16,-24 65-4 15,2 8 3-15,-5 2-4 0,-5 0-4 16,-8 5-53-16,-12 14-91 16,-9 6-41-16,-13 0-23 15</inkml:trace>
  <inkml:trace contextRef="#ctx0" brushRef="#br0" timeOffset="181627.72">26973 9996 249 0,'0'0'147'0,"0"0"-14"0,0 0-39 16,0 0-22-16,0 0-41 16,0 0-17-16,71-62 4 15,-18 56-5-15,1 4-13 16,1 2-34-16,1 0-50 16,0 0-34-16,6 2-53 15,5-2-58-15</inkml:trace>
  <inkml:trace contextRef="#ctx0" brushRef="#br0" timeOffset="182065.2">28024 9437 39 0,'0'0'116'0,"0"0"-30"15,0 0-53 1,0 0-1-16,0 0 9 16,0 0 22-16,-16-65 5 15,16 63-55-15,0 2-13 0,0 0 0 16,0 0-2-16,0 0-1 16,0 0-1-16,0 0 4 15,0 4 1-15,0 10 1 16,0 6 0-16,0 7 5 15,-2-1 11-15,-7 3-3 16,-1 5 11-16,-2-1 1 16,1 5-4-16,0 4 1 15,2 3 8-15,4 2-24 0,3-1 4 16,2-2-5 0,0-6-6-16,0-5 1 0,9-5-2 15,13-6 3-15,5-3-1 16,2-2 0-16,0-5-2 15,0-4-19-15,0 0-91 16,-6-8-54-16,1 0-52 16</inkml:trace>
  <inkml:trace contextRef="#ctx0" brushRef="#br0" timeOffset="182235.23">28047 9669 105 0,'0'0'140'0,"0"0"-64"0,0 0-71 16,113-78 2-16,-62 68-7 15,1 4 1-15,-4 6-2 16,-5 0 0-16,-9 0-102 16</inkml:trace>
  <inkml:trace contextRef="#ctx0" brushRef="#br0" timeOffset="182728.47">28359 9940 104 0,'0'0'55'0,"0"0"-20"16,0 0 20-16,0 0 14 15,0 0 0-15,0 0-59 16,35 0 3-16,1 0 11 16,-3-4 15-16,-2 0-9 15,-6 4-20-15,-7 0-1 16,-5 0-3-16,-4 0 2 16,-5 0-6-16,-1 8-2 15,-3 8-9-15,0 8-1 16,-12 2 10-16,-10 2 12 15,2-2-12-15,0-4 7 16,5-3-5-16,3 0-1 16,8-2 2-16,4-1-3 15,0-1 2-15,10 1-1 0,17 3 7 16,2 3 0-16,3 2 1 16,-3-2-1-16,-9-2-5 15,-9-2-1-15,-5-3-2 16,-6-2 2-16,0 1 1 15,-4 3-3-15,-27 0 3 16,-18 3 6-16,-11-1-5 16,-7-4-4-16,-7-1-4 15,-3-4-10-15,-6-4-82 16,2-6-65-16,6-10-83 16</inkml:trace>
  <inkml:trace contextRef="#ctx0" brushRef="#br0" timeOffset="186861.22">24292 4572 157 0,'0'0'86'0,"0"0"-43"16,0 0-11 0,0 0 59-16,0 0-13 0,0 0-13 15,0 0-11 1,-24-65-21-16,44 64-27 0,11-3-6 16,9 1 0-1,14 2 1-15,10-1-1 0,18-2 3 16,13 0 1-16,7-5-4 15,6 2-2-15,4 1-1 16,2-3 6-16,7 1 3 16,-4 2-6-16,1-2 0 15,0 1-4-15,1-2 10 16,3-1-14-16,7 2 10 16,0-4-4-16,5 2-1 15,-2 0 3-15,-3 2-4 0,-9 2 2 16,-4 6-19-16,-5 0-6 15,-1 0 19-15,6 0 5 16,-3 0-4-16,3 0 7 16,6 0 1-16,5-9-1 15,10-1-2-15,0-3 2 16,8-1-2-16,3 0 1 16,6 0 1-16,8-2 0 15,2 2 1-15,2-2-1 16,-8 4 0-16,-6 0 2 15,-10 4 0-15,-13 1 1 16,-11 6-3-16,-13 1 0 16,-5 0-4-16,-8 0 2 15,-1 0 0-15,0 0 4 0,-1 0-3 16,-7 0 1-16,0 0-6 16,-4 0 6-16,-8 0 2 15,0 0-1-15,1 0-2 16,1 0 2-16,0 0 2 15,-5 0-3-15,-6-4 0 16,-14 2 1-16,-5-1 2 16,-9-1 0-16,-3 3 0 15,0-1-3-15,5 2-2 16,1 0 2-16,5-2 1 16,5 2-1-16,-5-2 0 15,-1 2 0-15,-12 0 5 16,-12 0-5-16,-8 0-2 0,-6 0 2 15,-3 0 5-15,0 0 14 16,0 0 2-16,0 0-10 16,0 0-9-16,0 0 3 15,0 0 2-15,0 0-4 16,0 0 2-16,0 0-5 16,0 0 0-16,0 0-1 15,0 0-4-15,0 0-3 16,0 0 8-16,0 10 0 15,5 1 0-15,-1 4 0 16,2 5 0-16,-1 4 1 16,1 7 0-16,-1 6-1 15,0 5 0-15,-5 2 5 16,2 4-4-16,-2 5 0 0,2 1 1 16,2 4 4-1,3 4-2-15,1 7 8 0,2 9-8 16,3 5 7-16,-1 6 2 15,-6-1-13-15,1-1 4 16,-3-4 4-16,-4 2-4 16,0-1 8-16,0 0-4 15,2 0 0-15,5 0-4 16,0-3 6-16,0 1-6 16,-1-2 3-16,3-2-5 15,0 1 2-15,-4-5 2 0,1-4-5 16,-2 1 0-1,1-4-1-15,-1 1 3 0,3 5-2 16,0 1 0-16,-3 2 2 16,1-2-3-16,-3-1 1 15,0-3 0-15,-2 0 0 16,0 2-1-16,0 2 0 16,0 1 1-16,0-2-2 15,0-4 0-15,0-2 1 16,0-8 1-16,0 2-1 15,0-6 0-15,0 2 0 16,0-5 1-16,0-1-1 16,0 2 3-16,2 5-3 15,5 1-2-15,0-5-1 0,-3 0 3 16,-2-4 0-16,1 6 1 16,-1 2 0-16,-2 6 0 15,0-2 1-15,0 1-2 16,0-5-2-16,0 3 2 15,0-2 0-15,0 1-1 16,0-1 1-16,0-7 0 16,2 4 1-16,0 2-1 15,3-2 0-15,2 0 2 16,-1-1-1-16,1-7-1 16,1-2 0-16,-2-7 0 15,-2 4-1-15,0 3 1 16,-4 0 0-16,0 0 2 15,0 2-3-15,0-6 2 16,0 4-1-16,0-1 0 0,0-3 0 16,0-3 2-16,0-2-2 15,0-3-1-15,0 0 1 16,0-1 1-16,0 4-1 16,0 4 0-16,0 0 0 15,0 14 2-15,0-2-2 16,0 4-5-16,0-3 4 15,0-8 2-15,0 0 0 16,0-2 1-16,0-1-2 16,0-4 0-16,0-1 0 15,0 1 0-15,0-3 1 16,0-2-1-16,0-1 0 0,0-2 0 16,-2 1 0-1,-12 5 0-15,3-4 0 0,-2 3 1 16,2-1-1-16,-2-4 0 15,1 2 0-15,1-3 0 16,0-3 0-16,2-4 2 16,0-5-1-16,3-3-1 15,-1-7 0-15,0-1 1 16,-2-1-1-16,-2-2 2 16,-7 4 3-16,5 0-4 15,-9 2-1-15,-7 2-7 0,-3-4 7 16,-10 4-2-1,-5 0 4-15,-1 0 0 0,-6-4-2 16,-2-1 0-16,-4-2 0 16,0 0 5-16,-9-2-5 15,-4 2 0 1,-12-1 0-16,-7 2 0 0,-3-1 0 16,-8 3 0-16,-4-2-1 15,-5 2 1-15,-1 0 0 16,4 2 0-16,0 0 2 15,-5-2-2-15,-4 5-8 16,-9-1 8-16,-9-1 7 16,-9 6-7-16,-6-4-1 15,-5 0-3-15,2-1 1 0,11-4 1 16,19 0 2-16,13 1 0 16,8 0 2-16,5-1-4 15,0 0-1-15,-5-2-2 16,-6 3 5-16,-7 2 3 15,-9 3-3-15,-2 5-16 16,7-5-3-16,4 3-4 16,3-3 7-16,3-2 5 15,6 0-19-15,3 0 19 16,3 2-5-16,-6 2 10 16,-10 0-11-16,-11 4 7 15,-10 4-2-15,-15 2-3 16,-6 2 5-16,-4 1 6 0,-1-5 4 15,-1 0-14 1,3 1 0-16,-5-6 3 0,-6 1-11 16,1-4 4-16,4-2 10 15,7-2 8-15,2-1 1 16,11-3-1-16,9-7 0 16,11-1-3-16,18 0 4 15,19 0-1-15,14-12 5 16,16 0 11-16,13 0-5 15,21 1-1-15,9 1 10 16,7-1-7-16,8 5-12 16,-2 2 1-16,2 2-2 0,0 0-10 15,0 2-12-15,0 0 15 16,0 0 7-16,0-2 2 16,0-3 1-1,0 1 5-15,0 0 5 0,0-6-6 16,0-3 6-16,0-1 3 15,0-2-3-15,0-4-7 16,0-3 4-16,0-2 3 16,0-3-7-16,0-1 2 15,-2 1-2-15,0-3-4 16,-3 0 0-16,1-5-2 16,-2 2 1-16,0 0 6 15,0-2 0-15,2 2-1 0,-1 0-2 16,1-1-1-1,-3 2-1-15,0-4-2 0,1 1 2 16,-5 3-2-16,-1-4-3 16,-1 5 2-16,2 2-5 15,-3 4-40-15,8-2-38 16,-1-6-98-16,5-21-177 16</inkml:trace>
  <inkml:trace contextRef="#ctx0" brushRef="#br0" timeOffset="189394.31">24482 4489 7 0,'0'0'15'0,"0"0"2"16,0 0 17-16,0 0-7 0,0 0 8 15,0 0 33 1,0 0-41-16,-32-22-5 16,30 21-3-16,-2-2-5 0,0 3-12 15,-4-2-1-15,0 2 0 16,-8 0-2-16,-2 0 2 15,-11 0-1-15,-4 0 4 16,-7 0-4-16,-5 2 1 16,-3 5 3-16,-6-4-3 15,-4 2 1-15,-7-1 1 16,-6 2-1-16,-1-1 3 16,-3 1-2-16,3 1-3 15,1-2 0-15,2-2 0 0,5-1 4 16,6-2-3-16,6 0 1 15,8 0 4-15,4 0 10 16,1 0-8-16,4 0-4 16,4 1-3-16,2 4 2 15,2-1-3-15,5 2 3 16,-2 0-2-16,3-1 2 16,4 2 3-16,-3 0-2 15,1 6-3-15,6 1 5 16,-3 4-6-16,6 2 4 15,1 4 0-15,2 2-4 16,4 6 25-16,3 4-2 16,0 8 14-16,0 8-1 15,0 7-10-15,0 5-9 0,0 2-3 16,0 1-6-16,8 0-2 16,-2 0 6-16,1 0 1 15,-1 4-6-15,2 1 2 16,0 2-6-16,3 0 9 15,1-1 4-15,-1-3-6 16,-1 0-1-16,0-2-5 16,-1 2 0-16,-1 2-2 15,1-1 2-15,0 4 5 16,0-2-7-16,0 4 2 16,-2 2 0-16,-3 2 4 15,1 4 4-15,-1 3-6 16,0-2-1-16,1-6 2 0,-1-6 5 15,1-2-7 1,0 2 4-16,-3 1-7 0,0-4 5 16,2 2-6-16,-2-3 3 15,1-2-3-15,-3-2 2 16,0 2 1-16,0 1-4 16,0 1 4-16,4-2-4 15,2 0 1-15,0-2 2 16,0 5-2-16,-2-3 1 15,1 2-2-15,-3 3 1 16,-2 4-1-16,0 3 1 16,0-1-1-16,-7-2 3 0,1 0-3 15,4-3 4-15,2-3-4 16,0-5-3-16,0-8 3 16,0-2 0-16,0-2 3 15,0-2-3-15,0-2 0 16,0 0 1-16,0 0-1 15,0-1 2-15,-8 1-2 16,4 6 0-16,4 0-2 16,0-4-1-16,0 0 3 15,0-3 0-15,8-3 0 16,-6 4 1-16,2-2 0 16,0 0 0-16,1-2 1 15,-1 1-2-15,0 0 0 0,1 1 1 16,0 2 0-16,-3 3-1 15,0-3 1-15,0 6-1 16,-2-2 0-16,2-1 0 16,1-3-2-16,1-6 2 15,2 0 0-15,4 0 1 16,3 0-1-16,-2 0 1 16,-2-2 0-16,0 0-1 15,-5 0 1-15,-2 2-1 16,1-2 0-16,-1-3 3 15,0 1-2-15,3 2 0 16,4-2-1-16,2 0 0 16,-2 0-1-16,0-9 1 15,-3-2 2-15,1 2 0 0,-1-4-1 16,0 4 0-16,-4-1-1 16,0 0 2-16,-2-1 1 15,0 0-2-15,0-4 5 16,0 0-1-16,0-1 3 15,0-4 4-15,0-2-8 16,0 0 3-16,0-4-3 16,0-1-3-16,0-4 5 15,2-4-4-15,-2-4-1 16,0-1 2-16,0 0-3 16,0 0 1-16,0 0 2 0,2 0-3 15,9-32-10 1,7-46-214-16</inkml:trace>
  <inkml:trace contextRef="#ctx0" brushRef="#br0" timeOffset="190405.01">23424 2382 228 0,'0'0'93'0,"0"0"-45"0,0 0-1 15,0 0-17 1,0 0 4-16,0 0-21 0,-27-46-7 16,27 58-4-16,17 14 16 15,6 10 12-15,6 12-4 16,4 8 2-16,2 11-15 16,5 6 5-16,3 11-2 15,1 5 0-15,6 13 4 16,10 11-6-16,7 11 10 15,4 14-7-15,3 3-8 0,-3-7 2 16,-5-14-8 0,-3-17 6-16,-5-15 9 0,-7-14-6 15,-7-18-3 1,-8-13-1-16,-11-18-2 0,-7-10-5 16,-7-8-1-16,-5 1-1 15,-6 1-5-15,-2 3-35 16,-42 0-132-16,-16-12-65 15</inkml:trace>
  <inkml:trace contextRef="#ctx0" brushRef="#br0" timeOffset="191126.43">23370 2374 101 0,'0'0'78'0,"0"0"-44"16,0 0-34-16,0 0 0 16,0 0 12-16,0 0 30 15,-14 58-8-15,5-21 30 16,-4 7-31-16,-1 1 1 16,-3 1-14-16,1-1-6 0,1-5-5 15,1-4-3 1,5-9 2-16,3-6-8 0,4-9 0 15,0-6 2-15,2-2-1 16,0-4 0-16,0 0 2 16,0 0 19-16,0-20 61 15,10-14-70-15,3-12-11 16,1-7-1-16,-5-7 2 16,-3 1 0-16,2 0-2 15,-2 5-1-15,1 10 15 16,-1 11 43-16,3 12-16 15,-4 9 15-15,4 8-42 16,8 2-2-16,8 2-12 0,8 0-1 16,14 16 0-16,9 12 0 15,11 10 0-15,13 5 2 16,16 1-2-16,24 3-1 16,23 0-79-16,17-20-192 15</inkml:trace>
  <inkml:trace contextRef="#ctx0" brushRef="#br0" timeOffset="192293.93">25780 3623 19 0,'0'0'34'0,"0"0"2"15,0 0 7-15,0 0-12 16,0 0 13-16,0 0-10 16,0 0-12-16,-75 94-9 15,75-90-9-15,0 2-1 16,9 5 9-16,26 0 25 16,21 4 15-16,9 3-23 15,3 2-16-15,-7 1-6 16,-12 6 3-16,-11-1-10 15,-11 2 0-15,-12 0 0 16,-10 0 0-16,-5-2 0 16,0-3-7-16,-31-4 7 15,-19-3 25-15,-10-3 15 0,-11-10-25 16,-1-3 5 0,6 0-11-16,10-3 8 0,12-16 1 15,10 1-15-15,12 2-3 16,9 4-1-16,11 2-29 15,2-8-93-15,19-12-187 16</inkml:trace>
  <inkml:trace contextRef="#ctx0" brushRef="#br0" timeOffset="192776.3">25479 3437 57 0,'0'0'79'0,"0"0"-11"16,0 0-28-16,0 0 5 15,0 0-1-15,0 0-13 16,-19-100 6-16,52 90-28 15,9-1 8-15,3 5 3 16,4 6-7-16,2 0 8 16,1 0-9-16,-4 4 7 15,0 14-9-15,-11 7-8 16,-6 3-2-16,-8 1 0 16,-10 3-3-16,-9 3 0 0,-4 1-7 15,-19 6 1 1,-33 4-57-16,-8-12-120 0</inkml:trace>
  <inkml:trace contextRef="#ctx0" brushRef="#br0" timeOffset="193434.51">26946 4051 287 0,'0'0'115'0,"0"0"-80"15,0 0 1-15,0 0-16 16,0 0-10-16,0 0-4 0,0-17 11 16,0 11-2-16,0-2-9 15,0-2-4-15,0-6 0 16,0-4 0-1,0-8 1-15,-7-8-1 0,-2-8 0 16,-4-6 5-16,0-6 0 16,-1-6 7-16,5-2-8 15,3-5-5-15,1-1-1 16,5-4 0-16,0 5 5 16,0 5-4-16,0 10 30 15,9 14 11-15,2 12 3 16,1 10-25-16,-6 8-7 15,3 6 0-15,-1 4-13 16,11 0-3-16,5 6 3 0,8 20 0 16,5 8-1-16,3 12 1 15,1 6 0-15,-1 9 1 16,-3-1 0-16,1 0 3 16,-3 2 1-16,2-7 0 15,-8 2-4-15,-5-4-1 16,-6-3-2-16,-5 0 1 15,-6 3-7-15,-7 2-95 16,-7-3-93-16,-22-17-85 16</inkml:trace>
  <inkml:trace contextRef="#ctx0" brushRef="#br0" timeOffset="193642.81">26935 3732 233 0,'0'0'164'0,"0"0"-55"15,0 0-69-15,113-117-25 16,-57 103-13-16,4 5 1 16,5 9-3-16,6 0-4 15,9 0-103-15,9 13-90 16</inkml:trace>
  <inkml:trace contextRef="#ctx0" brushRef="#br0" timeOffset="193927.65">28301 3452 56 0,'0'0'137'0,"0"0"-76"16,2-128-33-16,-9 96 45 15,-13 6-14-15,-5 6-14 16,4 8 10-16,-4 8-41 15,0 4-7-15,-2 0-7 16,-6 12-3-16,-3 22 2 16,1 10 1-16,4 7 5 15,6 1 3-15,7 0 8 16,7-2 3-16,11-4-1 16,0-6-4-16,9-2 11 15,26-8-11-15,21-2 11 0,18-8-3 16,22-4 2-16,10 3-23 15,4-2-1-15,-4-8-140 16,-8-9-268-16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1T07:16:22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 3119 106 0,'0'0'36'0,"0"0"1"15,0 0-6-15,0 0-5 16,0 0-12-16,0 0 68 16,0 0-24-16,-82-77-15 15,74 66 11-15,-1 0 4 16,0 1-30-16,2 2 10 0,4 4-29 16,0 1 6-16,0 2-15 15,3 1 7-15,0 0 8 16,0 0-6-16,0 0-2 15,0 0-3-15,0 0-4 16,0 0-4-16,0 0-5 16,0 0-12-16,0 13 10 15,3 7 8-15,9 13 3 16,0 8-2-16,0 9 5 16,-2 5-2-16,2 2 2 15,-6 0-2-15,3-4 0 16,-3-5-1-16,0-5 2 15,0-11 5-15,-3-7-7 0,-3-6 0 16,3-7-3 0,-3-7 3-16,3-2-13 0,-3-1-24 15,0-2-54-15,0-12-71 16,-3-25-95-16</inkml:trace>
  <inkml:trace contextRef="#ctx0" brushRef="#br0" timeOffset="372.88">1096 2962 238 0,'0'0'29'16,"0"0"-29"-16,0 0-3 15,0 0-19-15,0 0 17 16,0 0 4-16,64-54 2 15,-37 50 5-15,0 2 17 16,5 2 5-16,-1 0-20 16,7 6 21-16,-3 7-28 15,-4 7 5-15,2 1-5 16,-6 2 2-16,-6 2 1 16,-6 0-1-16,-9 0-2 15,-6 1 34-15,0 1-4 16,-14-2-24-16,-10 2 6 0,-4-3-2 15,-3-1 2-15,-2-3-8 16,-3-3-1-16,6-2-4 16,6-6-20-16,9-3 0 15,8-4-41-15,7-2-37 16,0-2-2-16</inkml:trace>
  <inkml:trace contextRef="#ctx0" brushRef="#br0" timeOffset="1017.54">1372 3196 54 0,'0'0'63'0,"0"0"11"15,94-47-9-15,-63 36-2 16,1 5-37-16,-4 5-2 16,-1 1-17-16,-3 0-7 0,3 17 0 15,-5 6-8 1,2 8 8-16,-9 2 1 0,0 7 14 16,-8-1-2-16,-7 2 19 15,0-2-12-15,0-7-14 16,-1-6 2-16,-11-2 3 15,-3-5-9-15,2-5 9 16,1-4-9-16,4-6 5 16,2-4 6-16,2 0 20 15,1-3 24-15,0-15-57 16,3-8-2-16,0-7 0 16,0-6 0-16,13-1-5 15,8-3 6-15,11 4-1 16,6 1 2-16,10 4-1 15,-2 8 1-15,-1 5-2 16,-12 7-4-16,-3 10 4 16,-8 4-4-16,-3 0-7 0,-5 8-11 15,-5 10 4-15,1 7 0 16,-10 3 20-16,0 5 0 16,0 2 4-16,0 3 10 15,0 1-12-15,-7-5 2 16,2-1-1-16,2-6-1 15,3-5-2-15,0-4-7 16,0-5 2-16,8-3-3 0,8-4 8 16,1-3 5-16,5-3-1 15,2 0-3-15,1-9 12 16,3-7-9-16,-1-1 2 16,-6 0 3-16,-3-3 0 15,-6 0-9-15,-6-2 12 16,-2 2-10-16,-4-3 18 15,0 2-8-15,-14 1-12 16,-10 0-14-16,-9 2 2 16,-3 3 10-16,-3 4 2 15,0 4 0-15,1 7-1 16,8 0-25-16,2 0-23 16,8 0-58-16,7 0-57 15</inkml:trace>
  <inkml:trace contextRef="#ctx0" brushRef="#br0" timeOffset="2678.79">2549 3196 160 0,'0'0'234'15,"0"0"-175"-15,0 0-59 16,0 0-29-16,0 0-12 15,0 0 15-15,-104 14 26 16,73-10 0-16,1 1 3 16,3-1 15-16,1 1-13 0,3 4 1 15,-1 0-5 1,3 6-1-16,3-1 0 0,5 2 0 16,4 0-1-16,4 0-4 15,5 1-5-15,0 2 6 16,0-1 3-16,12-1 0 15,6-7-1-15,4-1 2 16,1-8 12-16,2-1 0 16,2 0-6-16,3-12 7 15,0-9-1-15,-2-6-4 16,-3-3-8-16,-11 0 4 16,-1-3 3-16,-13 0 1 15,0 1-8-15,0-1-3 0,-10-2 0 16,-5 1-20-16,-6 0-6 15,1 1 9-15,-2 2-16 16,6 4 36 0,1 3 2-16,3 8 1 0,3 8 27 15,6 6-3-15,3 2 7 16,0 0-34-16,0 19-41 16,0 9 36-16,0 8 5 15,6 6-6-15,9 4 6 16,-2 3 4-16,5 6-2 15,-1-1 6-15,-1 2-2 16,-1 0-2-16,4-4-2 0,-2-7 0 16,2-7-1-16,0-8-1 15,-2-10 0-15,1-13-1 16,-6-5 2-16,1-2 0 16,1-15 20-16,3-17 2 15,-3-7-13-15,1-3-5 16,-8-2-3-16,-2 6 5 15,-5 3-5-15,0 10 9 16,0 7 6-16,0 11 3 16,0 5 8-16,0 2-28 15,0 0-6-15,4 4-26 16,1 16 10-16,5 5 11 16,1 7 11-16,1 3 6 15,1-1-2-15,2-1-4 0,3-6 0 16,-3-7 6-16,-2-6-3 15,2-6 3 1,-5-8-6-16,-2 0 10 0,4-2-6 16,0-17 23-16,-2-6-16 15,1-8-6-15,-5-1-2 16,1 2 2-16,-7 6-2 16,3 5 13-16,-3 10 15 15,0 6-8-15,0 2 8 16,0 3-31-16,3 0-4 15,2 0-14-15,4 6 6 16,2 7 7-16,3 8 4 16,7 1 1-16,1 0-7 0,8-1 7 15,4-5-19 1,2-8-12-16,0-8-5 0,0 0-8 16,-3-14 30-16,-8-10 10 15,-4-5 1-15,-8-3 3 16,-5 5 9-16,-8-1-4 15,0 7 10-15,0 3 29 16,0 5-34-16,-5 5-2 16,-1 5 1-16,2 3-6 15,-1 0 2-15,1 0-5 16,-5 11-14-16,0 13 13 16,0 7-3-16,0 6 2 0,8 1-2 15,1-1 4-15,0-5-4 16,16-8 4-1,5-7-4-15,3-8-5 0,9-9 8 16,5 0 1 0,6-14 2-16,2-13 5 0,0-7-1 15,-5-4-3-15,-6-3 3 16,-9-4-2-16,-10-3-4 16,-7-5 0-16,-9-3 2 15,0-4-2-15,-17 0-2 16,-11-5-12-16,-3 7 3 15,-1 8 6-15,6 11 5 16,5 15 13-16,9 10 20 16,7 12 1-16,2 2-34 0,3 12-9 15,0 22-19-15,0 18 28 16,0 15 2-16,0 10 1 16,0 10 10-16,0 7-13 15,0 4 1-15,12-7-4 16,12-9 3-16,7-19-4 15,7-17 4-15,-2-18 2 16,-2-19 2-16,-1-9-4 16,3-16 10-16,1-21 11 15,0-7-14-15,-1-3 0 16,-6 1-5-16,-8 8 5 16,-2 7-4-16,-9 11 2 15,-6 9 0-15,-2 7 11 16,-3 4-12-16,0 0-4 0,0 0-8 15,6 0-7 1,4 10 8-16,4 6 4 0,1 5 3 16,4 5 0-16,2 0 0 15,-1-1 1-15,3-3 0 16,0-5-1-16,-1-2 11 16,-4-5-11-16,1-2-7 15,-5-3-29-15,2-1-31 16,-8-4-61-16,-7 0-94 15</inkml:trace>
  <inkml:trace contextRef="#ctx0" brushRef="#br0" timeOffset="3003.5">3819 3255 527 0,'0'0'82'0,"0"0"-26"15,0 0-56-15,0 0 0 16,0 0-7-16,0 0 7 15,39-18 0-15,-20 16 0 16,-2 1-1-16,-7-1 1 16,-1-1-15-16,-3 3 5 15,-6-1-4-15,0-1 13 16,0-3 1-16,0-2 0 16,-9-1-10-16,-7-2-2 15,-7 0 12-15,1 1 7 0,-2 3 4 16,0 4 38-1,6-1-38-15,2 3 1 16,2 0-12-16,1 0-5 16,-2 10 5-16,4 6-23 0,-2 2-2 15,4 0-27-15,3 0-16 16,-1-7-101-16,1-9-95 16</inkml:trace>
  <inkml:trace contextRef="#ctx0" brushRef="#br0" timeOffset="3232.73">3319 3069 546 0,'0'0'60'16,"0"0"-11"-16,0 0-23 16,0 0-26-16,0 0-2 15,106-93 1-15,-37 65 0 16,10 1-1-16,4 4 2 15,-2 7-1-15,-2 7-16 16,-4 9-50-16,-11 0-30 16,-4 9-41-16,-10 11-14 15,-8 5 41-15</inkml:trace>
  <inkml:trace contextRef="#ctx0" brushRef="#br0" timeOffset="3852.06">4183 3054 1 0,'0'0'66'0,"0"0"-2"16,0 0-4-16,-27 97-1 0,11-66-4 15,4 0-37-15,0 2-2 16,0-2-8-16,6-1-3 16,3-2 9-16,3-3-14 15,0-6 4-15,0-3-2 16,6-7 1-16,6-1 16 16,0-6-3-16,3-2-5 15,0 0 2-15,0-2 15 16,-2-15-2-16,-1-8 4 15,-2-7-7-15,-4-2-6 16,-6-1-7-16,3 1-8 16,-1 6 0-16,1 5-1 15,3 8 2-15,-3 4-2 16,0 6 9-16,7 5-10 0,-2 0-8 16,5 2-1-16,5 13-3 15,3 7 8-15,0 3 2 16,1 2 2-16,2 0 0 15,-2-4 2-15,1-5-2 16,-2-7 1-16,-4-6 0 16,-3-5 5-16,-3 0 2 15,3-16 10-15,0-15 23 16,4-9-25-16,-5-3-10 16,-1 4 7-16,-3 3-7 15,-3 9 1-15,2 11 24 16,-4 7-8-16,-1 8 9 15,-2 1-32-15,4 0-22 0,4 12-1 16,4 8 22-16,5 11 0 16,3 6-1-16,-1 6 0 15,3 1 2-15,3 0 3 16,2-4 3-16,-1-4-6 16,-2-6-4-16,-2-8 1 15,-4-5-1-15,-5-4-18 16,-4-2-11-16,-9 0-23 15,-1 1-36-15,-25 8 19 16,-27 2 9-16,-15 7 18 16,-18 6-96-16,-17 4 38 0,-17 1 26 15</inkml:trace>
  <inkml:trace contextRef="#ctx0" brushRef="#br0" timeOffset="4191.96">2154 4138 466 0,'-100'-6'83'16,"27"-5"-22"-16,31 7-6 15,23 3-41-15,16-1-14 16,3 1-5-16,22-3-26 16,26-7 31-16,28-5 2 15,27-6 3-15,31-8 12 16,26-8 4-16,20-3 12 0,25-7-13 15,17-6 7-15,9 1-7 16,2 3-8-16,-18 8-4 16,-24 11-7-16,-24 10 2 15,-18 4 2-15,-22 1-4 16,-18 4 3-16,-28 0-8 16,-25 6 0-16,-26 6-21 15,-27 0-83-15,-23 22-37 16,-60 18 55-16,-47 16 38 15,-39 8-88-15,-33 0-88 16</inkml:trace>
  <inkml:trace contextRef="#ctx0" brushRef="#br0" timeOffset="4481.85">2743 4171 144 0,'-131'20'200'0,"32"-4"-95"0,31-4-42 16,26-3-33-16,23-3-14 15,16-4-16-15,3 2-20 16,38-4 8-16,21 0 12 15,36 0 16-15,30-17 21 16,35-13 25-16,36-13-22 16,28-12-5-16,23-10-6 15,5-8 6-15,5-2-9 16,-8 0 6-16,-12 5-5 16,-25 6-3-16,-39 12-15 15,-39 9-9-15,-40 15 8 16,-31 7-7-16,-29 8 4 0,-20 6-2 15,-8 5 1-15,-6 2-4 16,0 0 0-16,0 0-36 16,-21 19-90-16,-27 3-162 15,-22-2-163-15</inkml:trace>
  <inkml:trace contextRef="#ctx0" brushRef="#br0" timeOffset="10960.49">4998 4603 17 0,'0'0'14'0,"0"0"10"16,0 0 19-16,0 0-40 15,0 0 2-15,0 0-5 16,0 0 0-16,-36 1 0 16,27-1 3-16,1 0-1 15,-5 0-2-15,7 0-1 16,-2 0 0-16,0 0 1 16,2 0-18-16,-2 0-23 0,-1 0 7 15,-1 0 18 1,2-1 16-16,2-2 20 0,3-1 23 15,0 0 10-15,0-2-26 16,-1 0 12-16,0-1 29 16,-1 1 27-16,2-1-37 15,3 4-12-15,-3-1 16 16,3 2-15-16,-3 2-23 16,3 0-6-16,0 0-14 15,0 0-2-15,0 0-2 16,0 0 1-16,0 0-1 15,0 0-6-15,0 0-5 16,0 0 6-16,0 0-3 16,0 9 5-16,6 7 2 15,3 0 0-15,3 5 1 0,0-2 0 16,1 2 0-16,-1-4 0 16,0-1 0-16,0-4-2 15,-3-6-3 1,6-6-5-16,6 0 10 0,15-12 11 15,17-21 18 1,18-9-6-16,9-9-21 0,8-2 9 16,9-1-7-16,8-2 16 15,6 1-13-15,7-2 12 16,0 2 14-16,-12 10-21 16,-21 7 7-16,-24 13-14 15,-31 11 6-15,-18 10-9 16,-10 4-4-16,-2 0-11 0,0 2-28 15,-20 22-63-15,-23 10 71 16,-12-1-95-16,-12-13-308 16</inkml:trace>
  <inkml:trace contextRef="#ctx0" brushRef="#br0" timeOffset="11838.95">5172 6351 179 0,'0'0'50'15,"0"0"-50"-15,0 0-6 16,0 0 5-16,-6 83 2 16,6-65 14-16,0-3 16 15,0 0-5-15,0 4-9 0,6-1 17 16,0 1-25-1,0-3 0-15,1-3 6 0,1-5-10 16,-2-4 11-16,6-4-7 16,9 0 9-16,13-11 83 15,20-19-7-15,19-11-58 16,15-10-4-16,12-4-22 16,4-5 2-16,2-4-7 15,0 3 17-15,-4 4-9 16,-19 14-12-16,-20 16 1 15,-26 14-2-15,-18 13-11 16,-17 0-111-16,-6 23-85 16,-38 2-38-16</inkml:trace>
  <inkml:trace contextRef="#ctx0" brushRef="#br0" timeOffset="12553.12">4344 7627 273 0,'0'0'98'0,"0"0"-98"0,0 0-15 15,0 0 6-15,0 0 9 16,0 0-3-16,6 16-16 16,-3-3 12-16,3 7 7 15,0 3 16-15,0 2 14 16,0 1-19-16,3-2 3 16,3-4 5-16,-3 0-1 15,4-6-8-15,1-6-1 0,5-4 16 16,8-4 19-1,16-8 24-15,17-18 24 0,13-12-35 16,12-8-33-16,3-7-19 16,0 0 3-16,-6 0 4 15,-9 7-6-15,-9 9-5 16,-16 13 0-16,-13 11-2 16,-13 9 0-16,-9 4-44 15,-7 0-81-15,-6 21 4 16,0 9-28-16,-28 2-49 15</inkml:trace>
  <inkml:trace contextRef="#ctx0" brushRef="#br0" timeOffset="13225.93">3876 9420 243 0,'0'0'104'0,"0"0"-104"0,0 0-10 16,0 0 1 0,0 0 4-16,0 0 5 0,3 18 0 15,1-6 5-15,4 2 24 16,2 4-16-16,-1 1 17 15,5 4 7-15,0-1-19 16,0 2-7-16,2-3 22 16,1-2-8-16,2-7 0 15,9-9-5-15,11-3 11 16,19-20 75-16,24-17-59 16,15-16-17-16,11-13-20 15,13-14-3-15,-8-1-6 16,-10 8 0-16,-18 20 1 15,-25 25 4-15,-21 18-6 0,-14 10-39 16,-12 5-96-16,-13 29-1 16,-4 10-20-16,-29 4-85 15</inkml:trace>
  <inkml:trace contextRef="#ctx0" brushRef="#br0" timeOffset="14088.94">3725 10909 409 0,'0'0'56'0,"0"0"-56"16,0 0-23-16,0 0 23 15,0 0 10-15,19 90 32 0,-7-64 0 16,2-3-6-16,2-3-19 16,2-8-6-16,3-3 3 15,12-8 20-15,16-1 13 16,23-22 13-16,29-22 4 16,30-27-40-16,26-24-12 15,22-16-11-15,-4-11 7 16,-17 16-7-16,-27 26-1 15,-34 31 0-15,-30 27-28 16,-21 18-103-16,-23 4-75 16,-23 0-153-16</inkml:trace>
  <inkml:trace contextRef="#ctx0" brushRef="#br0" timeOffset="14832.04">3085 13386 378 0,'0'0'117'0,"0"0"-100"16,0 0-17-16,0 0-9 16,0 0 0-16,0 0 8 15,12 14-5-15,-3-6 6 16,3 5 7-16,7 6 7 15,-1 6 7-15,0 4 3 0,4 4-11 16,-5-1 3-16,2-4-6 16,0-4 18-16,-2-8-16 15,7-6-10-15,9-10 8 16,19 0 2-16,21-37 34 16,32-24 7-16,17-31-39 15,18-18-6-15,-7 1-5 16,-12 18-3-16,-24 29 0 15,-26 33-92-15,-20 23-51 16,-23 6 6-16,-23 22-105 16</inkml:trace>
  <inkml:trace contextRef="#ctx0" brushRef="#br0" timeOffset="15386.79">3604 15491 474 0,'0'0'72'16,"0"0"-50"-16,0 0-22 16,0 0-3-16,0 0-6 15,0 0 6-15,3 18-2 0,3 0 5 16,3 7 3 0,3 6 25-16,2 1-15 0,2 1 6 15,-1-4-15-15,4-4 9 16,0-6-10-16,4-9 1 15,14-10 4-15,16-12 7 16,21-34 56-16,23-29-36 16,28-28-20-16,7-13-9 15,-2 10-6-15,-11 20 0 16,-25 32-49-16,-17 17-128 16,-29 3-68-16</inkml:trace>
  <inkml:trace contextRef="#ctx0" brushRef="#br0" timeOffset="22016.08">11853 4028 14 0,'0'0'92'15,"0"0"-28"-15,0 0-21 16,54-79 11-16,-32 58-44 16,1 0 20-16,-1-1-7 15,-1 0 2-15,0-3 3 16,-2 1-2-16,-1-2 26 16,0-2-31-16,-6 3-5 15,1 1 1-15,-2 1 8 0,-4 2-14 16,0-4-10-1,-4 2 0-15,-3-1 11 0,0-1-11 16,0 0 1 0,-1 5-2-16,-9 2 0 0,-1 3 0 15,-1 5 1-15,-3 5-2 16,-1 1-6-16,-2 4 7 16,-4 0 0-16,-2 0-8 15,0 12 8-15,-3 2 0 16,5 3-1-16,1 2 1 15,4 0-4-15,4 3 4 16,4 3-4-16,3 3 0 16,3 2-1-16,3-1 5 15,0-4-10-15,11-3-3 0,6-3 13 16,3 0 6-16,4-1-3 16,4 0-3-16,3-1 5 15,2 0-3-15,0 0-2 16,-3 1 1-16,-2 0 6 15,-4 0-7-15,-2 0-1 16,-8 1 0-16,-5 1-5 16,-2-2-3-16,-5-1 5 15,-2-3 4-15,0 0 5 16,-9 0-5-16,-9-2 6 16,-9-2 3-16,-1-2-5 15,-5-1 1-15,-2-3 2 16,0 0-5-16,0-2-1 0,7-2 4 15,4 0-3-15,6 0 6 16,9-2-2-16,5-4-4 16,4-3-2-16,0-2-3 15,4-2 1-15,14-3 2 16,6-1-3-16,5 0-6 16,2-1 4-16,2 1-2 15,1 1 7-15,3 0-2 16,-1-1 4-16,3 0-3 15,1 0 1-15,3-2 0 16,-1 1 2-16,-3 1-2 16,-3 1 2-16,-9 1-2 15,-6 2 8-15,-7 1-8 16,-5-1 0-16,-3 2 0 0,-4 0 1 16,-1 1 0-16,-1-1 4 15,0 1-4-15,0-2-2 16,0 2-7-16,-3 2-2 15,-3 1 4-15,-1 1 6 16,-5 3 0-16,0 1 0 16,-1 2-3-16,2 0-5 15,1 0 6-15,-2 1-5 16,3 9 5-16,0 1-2 16,1 1 2-16,0 5-3 15,3-3 2-15,2 5 2 16,0-1-5-16,3 2 5 15,0-2-2-15,0 1-3 0,0-1-2 16,6 0 0 0,9-2 8-16,-2 1 5 0,4-3-2 15,-1-1-2-15,3-4 2 16,1-3-1-16,2-1 6 16,2-5 0-16,0 0-8 15,-1 0 10-15,-3 0-9 16,-2 0 3-16,-4-3 5 15,-4-4-8-15,-3-2 10 16,-2 0-8-16,-2-5 8 0,-3-3-9 16,0-1-4-1,0 1 4-15,0 2-2 16,0 4 5-16,0 1-2 0,0 1-3 16,0 3 0-16,0 4 0 15,0 2 0-15,0 0-3 16,0 0 1-16,5 0-8 15,1 6-3-15,4 11 0 16,0 4 9-16,1 2-2 16,-1 2 5-16,1 0 2 15,1 0-1-15,-2-4 1 16,4-3-1-16,-4-3 1 16,2-3 3-16,-2-6-3 15,-5-1-1-15,2-4 2 16,-5-1-2-16,1 0 14 0,1 0 4 15,4-14 16-15,1-6-31 16,1-1 3-16,-4-5-6 16,3 0 0-16,1-1 0 15,2 4 1-15,0 2 1 16,6 5-2-16,-1 4-4 16,-1 4 4-16,-2 3-7 15,-3 5 0-15,0 0 1 16,1 13-3-16,-3 6-3 15,-2 4-1-15,-1 4-1 16,-1-4 13-16,-1 2 0 16,-1-7 1-16,-2 0 6 15,1-8-6-15,1-1 3 16,-3-4-3-16,3-4 1 0,-3-1 4 16,3 0-5-16,-1 0 11 15,2 0 0-15,4-7 10 16,3-9-19-16,4-8 6 15,0 3-4-15,-1-1-4 16,0 3 2-16,-3 3-2 16,0 5-2-16,-1 6 0 15,-6 3 1-15,2 2-4 16,2 0-1-16,4 0 2 16,1 7-3-16,2 10-3 15,0 5 4-15,3 2 6 16,0 1-2-16,4 0 2 15,5-3-12-15,6-5-1 0,4-3-2 16,8-9 10 0,3-5-18-16,-1 0-11 0,0-13-10 15,-6-7 38-15,-11-5 6 16,-9-6 5-16,-8-1 4 16,-8-1 2-16,-5-1 14 15,0 3 8-15,-6 3-33 16,-6 4-2-16,0 5 1 15,1 3 2-15,1 6-2 16,3 4 1-16,1 5-2 16,-4 1-8-16,-1 0-2 15,-1 2-1-15,-3 13 5 0,2 3 3 16,-1 5 1-16,5 1-3 16,3 0 7-16,2-1-6 15,4 0 6-15,0-3-11 16,0-4 4-16,0-6 7 15,0-4 4-15,4-2-3 16,2-3 4-16,2-1 8 16,4 0 6-16,4-7 20 15,3-7-10-15,1-3-16 16,1 1-6-16,-2 1-5 16,-2 1 1-16,-3 3 3 15,-1 2-6-15,-4 5-2 16,-4 4 2-16,-3 0-2 0,-2 0-10 15,3 0-1-15,-2 14-10 16,2 4 7-16,0 3 8 16,2 1 8-16,-1 2 6 15,5-6-5-15,-1-3 2 16,1-4 0-16,0-4 4 16,-1-4 2-16,0-1-6 15,4-2 6-15,1 0 2 16,2-13 10-16,3-7-7 15,-4-2-7-15,-1-5 2 16,-2 0-6-16,-4 2 4 16,-1 2 4-16,3 3-10 0,-2 9-2 15,-2 5 0 1,-2 6-1-16,-2 0 1 0,1 0-14 16,7 14-4-16,-3 9 0 15,3 6 11-15,1 5 8 16,0 1 4-16,3-3-1 15,1-3 1-15,-2-6-4 16,3-4 0-16,-3-8 0 16,-4-5 8-16,-1-5-7 15,0-1 6-15,6-3 3 16,1-16 9-16,1-7-19 16,2-5 11-16,-8 0-11 15,-5 1 0-15,1 0 0 0,-2 8 2 16,3 3 2-1,-1 9-2-15,-3 6-4 16,1 4 2-16,0 0-11 16,6 2 2-16,6 15-5 0,0 7 9 15,3 5 2-15,1 3 3 16,4 2 0-16,-1-7 1 16,3-2-1-16,1-7 2 15,1-5-2-15,1-8 4 16,-3-5-1-16,-1 0 3 15,4-7 1-15,-6-14-3 16,-2-6 4-16,-1-9-2 16,-6-5-6-16,-6-4 0 0,-4-4 0 15,-3-7 1-15,0-8 0 16,0-10-2-16,0-5-3 16,-3 2 4-16,3 10 3 15,0 19-3-15,0 19 0 16,3 14 1-16,1 15-1 15,-2 0-2-15,-1 19-28 16,4 15 4-16,-2 15 5 16,3 14 19-16,0 14 2 15,-3 11 0-15,-3 1 1 16,0 1-2-16,0-12-1 16,0-6 2-16,7-14 7 15,8-16-7-15,3-15 1 0,-3-13 4 16,-2-11 0-1,-1-3 5-15,6-11 28 0,5-15 43 16,7-9-68-16,1-4-7 16,0 3-6-16,-1 3 0 15,-6 4 5-15,-3 9-3 16,-6 5-2-16,-4 6-5 16,-3 7 4-16,1 2-4 15,0 0-2-15,4 2-8 16,3 14 5-16,1 4 5 15,4 1 5-15,-3 0 0 16,3-2 1-16,-4-6-1 16,-1-1 5-16,-3-2-2 15,2-2-2-15,0 1 2 16,1-1-3-16,-4 2-42 0,-4-4-58 16,-8-6-153-16</inkml:trace>
  <inkml:trace contextRef="#ctx0" brushRef="#br0" timeOffset="22338.39">14786 3631 413 0,'0'0'52'16,"0"0"-52"-16,0 0-56 15,0 0 56-15,0 0 1 0,0 0-1 16,0 0-2-1,-10 74 1-15,10-68-2 0,0-2 3 16,1-2 2-16,2-2 5 16,2 0 7-16,-1 0 7 15,1 0-8-15,2-10-8 16,-4-3-2-16,-2-1 0 16,-1-2-3-16,0 0-3 15,-10 3 2-15,-3 1 1 16,-3 6 1-16,-4 5-1 15,-1 1-7-15,-3 5 6 16,0 13-14-16,-1 5-28 0,-2-3-73 16</inkml:trace>
  <inkml:trace contextRef="#ctx0" brushRef="#br0" timeOffset="22584.6">14324 3604 137 0,'0'0'276'0,"0"0"-150"16,79-91-82-16,-20 59-31 16,10 5 12-16,17 2-10 15,10 3-6-15,10 6-6 16,1 6 2-16,-7 10-2 0,-15 0-3 15,-16 10 0-15,-17 16-64 16,-18 8-83-16,-12 3-114 16</inkml:trace>
  <inkml:trace contextRef="#ctx0" brushRef="#br0" timeOffset="22818.36">15337 3723 258 0,'0'0'188'16,"0"0"-88"-16,0 0-71 15,0 0-29-15,0 0-9 16,0 0 2-16,-51 22 4 16,28-1 3-16,3 3-2 15,0 3-4-15,8-3 6 0,3-2-3 16,6-3 3-16,3-5-5 16,0-6 1-16,12-2 4 15,24-4 0-15,24-2 66 16,25 0-47-16,22 0-4 15,11 0-15-15,-1-16-123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9T06:24:1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 5585 23 0,'0'0'74'16,"0"0"-53"-16,0 0-7 15,0 0 11-15,0 0 26 16,0 0-10-16,0 0-40 15,0-13 0-15,0 13-2 0,0-1 2 16,0 1-2-16,0 0 1 16,0 0-18-16,0 0-39 15,0 0 54-15,3 0-52 16,5 1 14-16</inkml:trace>
  <inkml:trace contextRef="#ctx0" brushRef="#br0" timeOffset="16473.49">12932 2544 17 0,'0'0'14'0,"0"0"-14"16,0 0-1-16,0 0 1 15,0 0 2-15,0 0-2 16,0 0 2-16,0 0-2 0,0-49-3 16,0 44-8-16,0 3-9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6:43:30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17842 9488 101 0,'0'0'0'16</inkml:trace>
  <inkml:trace contextRef="#ctx0" brushRef="#br0" timeOffset="56287.91">10 7703 0 0,'0'0'1'0,"0"0"17"16,0 0 24-16,0 0-23 15,0 0 39-15,0 0-40 16,0 0 25-16,0 0-26 16,0-19-17-16,0 19-23 15,0 0 4-15,0 0-105 16</inkml:trace>
  <inkml:trace contextRef="#ctx0" brushRef="#br0" timeOffset="108721.83">13232 14397 16 0,'0'0'34'16,"0"0"11"-16,0 0-28 15,0 0-9-15,0 0 6 16,0 0-14-16,0 0-15 16,-18-24-104-16</inkml:trace>
  <inkml:trace contextRef="#ctx0" brushRef="#br0" timeOffset="136512.75">263 10716 5 0,'0'0'2'16,"0"0"4"-16,24 121-6 15</inkml:trace>
  <inkml:trace contextRef="#ctx0" brushRef="#br0" timeOffset="-107414.53">27640 1755 285 0,'0'0'77'0,"0"0"-77"16,0 0 0-16,0 0 0 15,0 0 91-15,0 0-55 16,-4-4-36-16,4 4-3 16,0 0 3-16,0 13 1 15,4 6-1-15,10 5 4 16,5 6-2-16,0 4 0 15,10 8-2-15,7 3 5 16,6-2 0-16,3 1-4 16,2-10-1-16,-3-8 0 15,1-5 3-15,-5-12-1 16,-5-3-4-16,-1-6-2 16,-7 0 4-16,-9 0 0 15,-3-20 6-15,-9-10 1 0,-1-15-7 16,-5-7 0-16,0-5 0 15,0 3 0-15,-13 9 0 16,-3 9 40-16,5 10-23 16,2 8-7-16,5 8-10 15,2 4 2-15,2 4-2 16,0 2-4-16,0 0-2 16,0 0-12-16,15 12 6 15,10 16 11-15,6 6 1 16,4 9-2-16,-1 1 0 15,-1 0-2-15,2-4-3 0,-1-8-5 16,4-3-6-16,0-10-5 16,2-7 3-16,3-10 4 15,-6-2 0-15,1-8 0 16,-7-22 13-16,-4-10 3 16,-6-6 2-16,-8-2-2 15,-7-2-3-15,-2 1-12 16,-4 5-52-16,0 6-6 15,0 12 53-15,-8 10-4 16,-13 8-13-16,0 8-34 16,-4 0 11-16,0 0 51 15,5 14 8-15,7 6 2 0,6 4 11 16,7 6-10-16,0 2 2 16,20 0 23-16,19 3 3 15,7 1 24-15,3 0-12 16,0 2-1-16,-6-4-15 15,-6 3-20-15,-12-6 13 16,-10-5-19-16,-7-4 1 16,-8-7-2-16,0-5-6 15,-12-3 7-15,-15-3 6 16,-2-4 3-16,-2 0-8 16,4 0 8-16,7-6-9 15,12-12-2-15,5-2-3 16,3-1-24-16,9-8 22 15,22 3-7-15,9-2 14 16,4 6-2-16,1 8 5 0,0 2 3 16,-7 6-5-16,-7 6 4 15,-4 0 1-15,-7 0 2 16,-2 0 9-16,-3 0-4 16,1 4 28-16,-3 8-15 15,1 4-13-15,-1 4 5 16,-2 2-11-16,5 6-7 15,-8 2-3-15,-3 2-10 16,-5-2-80-16,0-15-75 16</inkml:trace>
  <inkml:trace contextRef="#ctx0" brushRef="#br0" timeOffset="-107229.54">29094 1627 416 0,'0'0'130'15,"0"0"-72"-15,0 0-58 16,0 0-43-16,0 0-69 16,0 0-39-16,4 30-75 15</inkml:trace>
  <inkml:trace contextRef="#ctx0" brushRef="#br0" timeOffset="-106360.33">29229 1814 480 0,'0'0'178'0,"0"0"-165"0,0 0-11 15,0 0 0-15,0 0 3 16,0 0-5-16,67 10-8 15,-51 21 3-15,-9 3-3 16,-1-2 7-16,1-2 0 16,-4-2 0-16,5-11 1 15,-1-6 2-15,-5-5-1 16,0-6-1-16,-2 0 13 0,4 0 11 16,13-12 26-16,9-18-23 15,8-9-23-15,6 2-6 16,-3 6 2-16,2 9-6 15,-6 8 1-15,-2 10 5 16,-5 3-2-16,-1 1 2 16,-2 1-2-16,1 24-9 15,-4 7-4-15,-2 8-17 16,-2 2-14-16,-5-3-17 16,0-3 18-16,-2-13-12 15,2-11 22-15,6-8 28 16,6-4 7-16,6-4 1 15,4-23 3-15,-2-8 3 16,-4-3 24-16,-9-4 5 0,-9 5-17 16,-7 3 1-16,-2 8-20 15,0 11-1-15,-11 4-7 16,-13 8-10-16,-1 3-49 16,-4 0 27-16,2 3 13 15,2 12 12-15,8 3-4 16,3-2-1-16,8-2 11 15,6 0-1-15,0-3 7 16,0 1 3-16,9 3 6 16,11 1 16-16,2 2 8 15,1 2-1-15,-4 4-13 16,-1-2-9-16,-2 10 0 16,-2 1-5-16,-2 2 4 15,0 5 9-15,1-1 15 16,0 5-9-16,1 6-4 0,-3 10-7 15,-5 8 12-15,-6 10-11 16,0 2-7-16,0-1 5 16,0-7-9-16,-15-14 3 15,-5-10-3-15,-2-10 4 16,-11-12-4-16,-8-10 6 16,-3-8 4-16,-3-8 18 15,3 0 6-15,8-26-9 16,7-18 1-16,13-17-6 15,16-20 5-15,0-30 2 0,25-15-17 16,15-12-9-16,13 0-1 16,5 15 0-16,-2 23-1 15,-5 29-1-15,-20 23 1 16,-17 26-59-16,-14 7-73 16,-31 0-208-16</inkml:trace>
  <inkml:trace contextRef="#ctx0" brushRef="#br0" timeOffset="-105984.65">28757 1309 478 0,'0'0'123'0,"0"0"-123"16,0 0-57-16,0 0 57 16,0 0 4-16,0 0-4 15,0-7-6-15,7 7 4 16,-3 0 4-16,-2 0-4 16,1 0 1-16,-3 0 1 15,4 0 10-15,1-7 9 16,-1-11-6-16,-4-7-5 0,0 4 41 15,0-2-27 1,0 9 20-16,0 5-7 0,0 7 4 16,-2 2-18-1,0 0-21-15,-5 13-44 0,-2 29-21 16,5 16 40-16,4 4-124 16,8-12-176-16</inkml:trace>
  <inkml:trace contextRef="#ctx0" brushRef="#br0" timeOffset="-105603.74">30553 1467 508 0,'0'0'161'0,"0"0"-11"15,0 0-62-15,0 0-84 16,0 0-4-16,0 0-6 15,22-14 3-15,10 69 1 0,5 8-2 16,-1 10 2-16,-5-1 0 16,-4-4 1-16,-9-6-10 15,-3-9 5-15,-3-6-23 16,-12-4-55-16,0-7-70 16,-20-16-106-16</inkml:trace>
  <inkml:trace contextRef="#ctx0" brushRef="#br0" timeOffset="-104940.83">31179 1571 216 0,'0'0'284'16,"0"0"-95"-16,0 0-114 15,0-104-42-15,-9 82-9 16,-13 4-18-16,-4 4-6 16,-11 9-8-16,-5 5 5 15,-9 0-13-15,-7 0-1 16,-5 15 13-16,-3 7 4 15,3 3 9-15,7-1-9 16,14 1-1-16,15-5-1 16,12 3-4-16,15 1-5 15,0 0-8-15,32 2 19 16,16 2 1-16,8 0 5 16,4 0-5-16,-4-4-1 15,-10 2 4-15,-1-2-4 0,-7 1 2 16,-5 2-2-16,-10 4 0 15,-12-1 0-15,-11 0-9 16,-2-2 5-16,-34-2 0 16,-18-4 3-16,-15-6 0 15,-13-4 2-15,0-8 10 16,3-4-10-16,15 0 9 16,20-1 10-16,17-10-6 15,15 1-2-15,10 2-8 16,2-5-4-16,36-8-61 15,19-16-337-15</inkml:trace>
  <inkml:trace contextRef="#ctx0" brushRef="#br0" timeOffset="-104681.49">31482 1436 575 0,'0'0'140'0,"0"0"-66"0,0 0-74 16,0 0-45-1,0 0 45-15,0 0 6 16,58 140 2-16,-29-62-4 0,-4 1-4 16,-8-7-1-16,-3 0-2 15,-10-8-2-15,-4-6-7 16,0-11-48-16,0-11-80 15,-20-17-39-15,-4-19-54 16</inkml:trace>
  <inkml:trace contextRef="#ctx0" brushRef="#br0" timeOffset="-104426.96">31371 1503 407 0,'0'0'104'16,"0"0"-48"-16,175-37-55 15,-92 37-1-15,-4 14 2 16,-6 16 3-16,-9 10 3 0,-10 8 1 16,-19 2-8-16,-19 2-2 15,-16-1-9-15,-16-6 9 16,-31-3 1-16,-17-6 4 16,-7-3 20-16,-10-5-1 15,8-2-2-15,6-2-11 16,14-2-10-16,11 0-12 15,17 4-60-15,25-6-57 16,4-13-111-16</inkml:trace>
  <inkml:trace contextRef="#ctx0" brushRef="#br0" timeOffset="-104192.02">32113 1489 650 0,'0'0'81'0,"0"0"7"16,0 0-86-16,0 0-2 16,156 35 0-16,-114 23-7 15,1 14 5-15,-6 14 2 16,-8 5-4-16,-11 1-6 16,-16-2 6-16,-2-14-36 15,0-12-26-15,-13-19-29 16,-14-19-36-16,-11-18-42 15,-5-8-65-15</inkml:trace>
  <inkml:trace contextRef="#ctx0" brushRef="#br0" timeOffset="-103929.98">32122 1458 319 0,'0'0'55'0,"0"0"10"16,155-49-64-16,-94 49 6 15,-10 0 57-15,0 7 8 16,5 22-26-16,-7 9-37 16,-7 9-8-16,-9 5-1 15,-10 0-3-15,-8-2 3 0,-7 2-1 16,-8 4 0-16,0 7 1 16,-32 1 0-16,-19-4 0 15,-18-6 5-15,-18-8-2 16,-13-8-2-16,-14 4-1 15,-4-10-103-15,18-11-189 16</inkml:trace>
  <inkml:trace contextRef="#ctx0" brushRef="#br0" timeOffset="-59343.6">21371 8646 266 0,'0'0'303'0,"0"0"-164"16,60-112-139-16,-42 108-80 16,0 4-62-16,-2 14-26 15,-1 16-21-15</inkml:trace>
  <inkml:trace contextRef="#ctx0" brushRef="#br0" timeOffset="-9879.05">17871 14811 1 0,'0'0'0'16</inkml:trace>
  <inkml:trace contextRef="#ctx0" brushRef="#br0" timeOffset="137789.61">11066 5470 1 0,'0'0'35'16,"0"0"-30"-16,0 0 3 16,-142-42-8-16,111 42 0 15,8 0-14-15,12 0-18 16</inkml:trace>
  <inkml:trace contextRef="#ctx0" brushRef="#br0" timeOffset="163020.15">17031 970 13 0,'0'0'15'16,"0"0"-4"-16,0 0-11 15</inkml:trace>
  <inkml:trace contextRef="#ctx0" brushRef="#br0" timeOffset="-40309.77">2094 16539 275 0,'0'0'131'0,"0"0"-79"16,0 0-52-16,0 0 1 16,0 0 3-16,0 0 33 15,0-14-22-15,-2 6 5 16,2 3-13-16,0-1 5 0,0-1-7 16,0 3-5-16,0 4 0 15,0-4-8-15,0 4-44 16,0 0-65-16,13 0-16 15,3 0-53-15</inkml:trace>
  <inkml:trace contextRef="#ctx0" brushRef="#br0" timeOffset="-6702.14">4799 17442 149 0,'0'0'87'0,"0"0"-80"0,0 0-5 16,0 0-2-16,0 0 0 15,0 0-13-15,-18 0 13 16,51 0 16-16,14 0 29 16,7-5-33-16,1 5-6 15,3-6-6-15,-2 2-68 16,-2-4-74-16</inkml:trace>
  <inkml:trace contextRef="#ctx0" brushRef="#br0" timeOffset="10172.44">20964 4842 53 0,'0'0'72'16,"0"0"-38"-16,0 0 10 15,0 0-2-15,0 0-8 16,0 0-12-16,0 0-4 15,0-22-14-15,0 22-4 16,0 0-3-16,-2-2 1 16,2 2 2-16,0 0 0 15,0 0 1-15,0 0 0 0,0 0 0 16,0 0 2-16,0 0-1 16,-3 0-1-16,0 0 0 15,1 0-1-15,0 0 0 16,-2-2 0-16,-1 0 0 15,-1-1 2-15,-1 1 1 16,0-3 0-16,-4-1-1 16,0 2-2-16,0 1 2 15,0-2 0-15,-2 3-4 16,3 2 2-16,-3 0-3 16,-1 0 2-16,-3 0 1 15,-3 0-3-15,-3 0 3 16,4 2 1-16,-4 4-1 15,1 3 0-15,2-1 2 0,0-3-2 16,-1 4 2-16,4-1-2 16,-1-3 0-16,1 1 1 15,1 3-1-15,5-1-2 16,-5 1 1-16,7 1-1 16,-7 4 0-16,1 1 2 15,-1 1 1-15,-4 2-1 16,4 0 1-16,-1 0-1 15,3-3 2-15,3 2-4 16,-3-1 2-16,4-2 0 0,-3-2-2 16,1 4 2-1,3-4 1-15,3 1-1 0,2 2 0 16,-2 1 0 0,4-3 0-16,2 4 0 0,0-1 0 15,0 0 1-15,0 2 1 16,0 2 6-16,5 2-1 15,6 3 0-15,2 1-1 16,-3 0-1-16,-2 4 0 16,3 2-1-16,-3-2 3 15,0 4-5-15,3-2 5 16,3-2-1-16,-1 2-2 16,5 0-2-16,-1 3 6 15,2 1-6-15,-2 1 2 0,1 2 2 16,-3 1-6-16,1 0 1 15,-3-2 2-15,-3-4-3 16,-4 0 0-16,-1 0 3 16,-1 0-1-16,0 1-2 15,1 2 4-15,0 2 0 16,-5 1-4-16,0 0 0 16,0 0 2-16,0 2-1 15,0-4 0-15,0 0 1 16,0-6-2-16,-10 1 0 15,-3-8-1-15,-3 0 0 16,-7-3 2-16,-7 2 3 16,-12-2 0-16,-5-4-1 15,-2-1 0-15,3-8-2 0,5-5-1 16,1-4 7-16,4 0-3 16,5-19 3-16,2-4-3 15,9-6 3-15,7-1-6 16,4 1 6-16,9 1 2 15,0 5-4-15,0 3 12 16,9 2-17-16,8 2-3 16,4 5 1-16,-1 2 1 15,-1 6 0-15,2 0 1 16,-1 3 1-16,0 0-1 16,0 0-7-16,3 10 3 15,0 8 4-15,2 7 0 16,4 5-1-16,2 7 1 0,0 8-1 15,3 5 1 1,-7 0-1-16,4 2-1 0,-7-4 2 16,-3 0 0-16,-4 1 0 15,-7 1 2-15,1 3-2 16,-9-2 0-16,2 0 1 16,-4 2 0-16,0-1 0 15,0-4-1-15,-4-2 4 16,-7-2-4-16,-1-4 3 15,6-1 0-15,-3-1-1 16,3-2-1-16,0-2 1 16,2 0 0-16,2-4 1 15,2 0 1-15,-2 1-4 16,2-1 2-16,0 2 0 16,0 1 3-16,0 5-3 0,0-1 0 15,0 1-2 1,0-5 0-16,0 3 2 0,0-5-1 15,4 1 1-15,2 0 0 16,0 2 0-16,2 2-2 16,-6 5 2-16,3 1-2 15,-1 2 4-15,0 2-4 16,2-2 0-16,-2 0 0 16,3 0 0-16,-3-6 2 15,0 1-2-15,0-1 0 0,1-3 0 16,2-2 1-16,0-5 0 15,1-2 2-15,-1-4-1 16,-4-1 2-16,3-4-3 16,-1-1 0-16,-1 1 0 15,0-4 0-15,1-2-1 16,-1-2 2-16,1-4-2 16,2 1 0-16,-1-2 7 15,1-2 2-15,-1-1-3 16,-1-1 2-16,2 0 1 15,-1 0 5-15,3 0 3 16,3 0-7-16,-4 0-4 16,3-3 5-16,1-3-7 15,-3-1-1-15,1 1-3 16,2 2 0-16,-3 0 3 0,-1 0-3 16,0 2-2-16,-2-2 2 15,3 1 0-15,0 1 0 16,2-3 0-16,2 4 3 15,3-4-3-15,2 1 0 16,0 0 1-16,1-2-1 16,0 2 0-16,1-2-2 15,1-2 4-15,4 1-3 16,0-2 2-16,6 1 0 16,-2 0 0-16,0 0-1 15,0-1 6-15,-2 2-5 16,0 4-1-16,1-4 0 15,3 5 3-15,0-2-3 16,6 0 0-16,-6 0 0 0,2 2 1 16,1-2-1-16,-1 2 0 15,2 0 0-15,3-2 1 16,-5-1 0-16,4 2 1 16,-6 0 1-16,-5 2-2 15,-1 0 0-15,-9 1-2 16,-3 0 1-16,-5 0 0 15,2-3 2-15,-4-1 2 16,3 2-1-16,1-2 2 0,-2 0 0 16,3-2-5-1,-2 2 3-15,2-2-2 0,0 0 0 16,1 2-1 0,-1-3 0-16,4 0 0 0,1-2 1 15,-3 0 3-15,3 1-4 16,-5 2 1-16,-2 0 1 15,-2 2 3-15,-1-3 0 16,3 0-2-16,3-1-1 16,1-1-2-16,3 2 2 15,-3-4-2-15,-3 6-1 16,0-2 1-16,-3 6 0 16,-1-2 0-16,-2 0 1 15,3-1 0-15,0 0 1 0,0-2 3 16,4 0 7-16,0-5 8 15,4 2-11-15,6-4-3 16,-2 2 0-16,4 0-6 16,-3 1 1-16,-5 2 0 15,-3 2-1-15,1 2 0 16,-4 0 1-16,0-2 0 16,2 0-1-16,0-2 0 15,5 0 1-15,-1-3 4 16,3-1-2-16,3-3-2 15,-4 1 3-15,-5 4-4 16,-4 6 3-16,-3-1-2 16,-1 4-1-16,4-3 1 15,0-4-1-15,1 2 3 16,1-2-1-16,2-3-2 0,-1 2 0 16,-2-1 6-16,-2 4-1 15,-1 0 3-15,-1 4-1 16,-3-2-3-16,0 0 2 15,-2 4-6-15,0-3 0 16,0 3 0-16,0 0 0 16,0 0-6-16,0 0 4 15,0 0 0-15,0 0 1 16,0 0 0-16,0 0-3 16,0 0 4-16,0 0-2 15,0 0-4-15,0 0-2 16,0 0 7-16,0 5-5 0,4-3 6 15,-4 0 0-15,5 0 0 16,-5 0 0-16,0-2 0 16,0 0 1-16,0 0-1 15,0 1-1-15,2 4 1 16,0 6-2-16,3 3-13 16,-3 15-37-16,-2 7-28 15,0 16-26-15,-4-8-87 16,-10-14-62-16</inkml:trace>
  <inkml:trace contextRef="#ctx0" brushRef="#br0" timeOffset="54357.3">3268 13193 180 0,'0'0'113'0,"0"0"-91"16,0 0-22-16,0 0-122 15,0 0-22-15</inkml:trace>
  <inkml:trace contextRef="#ctx0" brushRef="#br0" timeOffset="71315">3440 8566 14 0,'0'0'0'15,"0"0"-14"-15</inkml:trace>
  <inkml:trace contextRef="#ctx0" brushRef="#br0" timeOffset="84131.82">19379 6407 66 0,'0'0'94'0,"0"0"-57"0,0 0-6 15,0 0 4-15,0 0 10 16,0 0-4-16,0 0-6 16,-17-33-21-16,9 31-9 15,2-3 1-15,-5 2-6 16,0-1 0-16,-5 3 0 16,-2 1-1-16,-4 0 3 15,-2 0-3-15,-1 0 6 16,-4 0-5-16,4 0 0 15,-1 5 1-15,6 8 1 0,2-4-3 16,3 5 2-16,3 3-1 16,3-3 0-1,5 2-2-15,0 0 2 16,4 2 2-16,-3 2-2 0,3 4 3 16,0-1-1-16,0-2 2 15,0-4-3-15,5-2 4 16,3-5-3-16,4-4 1 15,-3-1 2-15,2-5-1 16,7 0 2-16,1 0 0 16,4 0 2-16,4-11 5 15,-5-5 0-15,3-4 0 16,-6-2 8-16,0-3-5 0,-4 0 1 16,-1 1-10-1,-2 2 2-15,-3 1 3 0,1 6-3 16,-6 1 2-16,0-1-2 15,-2 4 10-15,-2 2-13 16,0 4 18-16,0 1 10 16,0 1-16-16,0 3-5 15,0-1-7-15,0 1-2 16,0 0-4-16,0 0 0 16,0 0-1-16,0 0-1 15,0 0 1-15,0 0-9 16,0 0-6-16,5 5 13 15,-1 9 2-15,1 5-2 16,0 2 3-16,-3 5 0 0,4 7-3 16,3 1-10-1,9 0-52-15,11-1-35 0,11-8-56 16,5-15-54-16</inkml:trace>
  <inkml:trace contextRef="#ctx0" brushRef="#br0" timeOffset="84533.86">19749 6486 34 0,'0'0'47'0,"0"0"-2"16,0 0 24-16,0 0-7 0,0 0-11 15,0 0-1-15,-4-27-11 16,1 27-3-16,1 0-3 16,0 0-16-16,0 0-17 15,-5 0-5-15,-7 0-6 16,-3 8 6-16,-10 6 10 16,3 2-3-16,-3 0 1 15,0 2-2-15,8 2 0 16,0-2-1-16,6-1-1 15,8 0-2-15,5-5 1 0,0-2 1 16,0 0 1 0,14-2 3-16,13 0 5 0,8-2-1 15,5 0-4-15,5-2 0 16,-3 1-3-16,-2 1-2 16,-1 1-39-16,-6 1-81 15,-7-6-78-15</inkml:trace>
  <inkml:trace contextRef="#ctx0" brushRef="#br0" timeOffset="85299.38">19912 6266 76 0,'0'0'148'0,"0"0"-65"16,0 0-52-16,0 0-22 0,0 0 8 16,0 0-17-16,-9-22-5 15,11 37 5-15,16 10 5 16,-3 5 1-16,3 6 0 16,-5 5 2-16,-1 3-2 15,-6 2-2-15,-1 2 2 16,-5 1-4-16,0-5-1 15,0-5 2-15,0-7-1 16,0-6-1-16,0-6 0 16,0-3-1-16,0-7 3 15,-2-1-3-15,-1-5 0 16,3-1 0-16,0-3 0 16,0 0 7-16,0 0 2 15,0 0 4-15,0 0-5 16,19-10-6-16,2-6-2 15,8-1 2-15,-2 6-2 0,2 0 0 16,-2 3 0-16,-4 2 1 16,-4 5-1-16,-3 1 0 15,-3 0-2-15,-1 0-1 16,-6 0 1-16,-1 1 2 16,-1 9-3-16,-4 2 1 15,0 2 0-15,0 4-2 16,0 3 4-16,-4 1 3 15,-12 0 5-15,-2-6 3 16,-2-4 3-16,-5-3 4 0,-4-8 25 16,1-1-8-16,-3 0-15 15,2-4 5-15,4-14-9 16,5-1 11-16,11 0-3 16,3 3-19-16,4 5-4 15,2 7-1-15,0 4-41 16,0 0-213-16</inkml:trace>
  <inkml:trace contextRef="#ctx0" brushRef="#br0" timeOffset="91974.39">20966 12123 7 0,'0'0'53'0,"0"0"-24"16,0 0 21-16,0 0 5 16,0 0 0-16,0 0-16 0,19-59-3 15,-19 54 38-15,0 4-14 16,0 1-13-16,0 0-17 15,0 0-16-15,0 0-9 16,0 0 1-16,0 0 3 16,0 0-2-16,0 0-2 15,0 0-5-15,0 0-6 16,-6 0 6-16,-9 0 0 16,-4 0 1-16,-3 0 0 15,2 0-1-15,-2 6 0 16,-3-1 0-16,1 1 2 15,2-2-1-15,-1 0-1 0,5 0 1 16,-1 0 0 0,-2 2-1-16,-1 0 0 0,5 0 0 15,-2 0 0-15,9-3 0 16,3 1 0-16,2-3 0 16,0 4-1-16,-1 3 1 15,-3 0-2-15,1 6 2 16,-4 1 0-16,-3 2 0 15,-1 5 0-15,-1-2 1 16,-2 1-1-16,8 0 1 16,0-4-1-16,2 2 0 15,3-1 1-15,-1 0 2 16,0 4-3-16,2 0 1 16,1 0 1-16,0 5-1 0,-1-4-1 15,3 4 1-15,2-1 1 16,0 0-2-1,0 2 1-15,0 2-1 0,0-2 2 16,5 0-1-16,8 2 3 16,-2-4-1-16,4 4-2 15,1 2 4-15,0 4-4 16,-2 5 3-16,-2 3-3 16,-1-1 1-16,-3 2-2 15,-4-3 1-15,0-6-1 16,-4-5 4-16,0 2-2 15,0 1 4-15,0 1-1 16,-16-1-1-16,-3 1 2 16,-6 1 4-16,-4-1-6 15,0-2 1-15,-4 0 8 16,2-3-10-16,-3 0 5 0,-1-4 1 16,1-2-6-16,-2-2 0 15,5-6-3-15,3 1 1 16,-1-4 1-16,2-4-2 15,2-4 1-15,5 0 0 16,2-5 1-16,7 0 0 16,4 0 3-16,5 0 2 15,2 0-1-15,0-13-5 16,2 1-1-16,16 0-2 16,2 2-5-16,0 7 2 0,-2 3 2 15,-2 0-3-15,2 0 2 16,-5 0 0-16,1 13-2 15,-4 5 5-15,-1 5-5 16,-2 4 6-16,0 1 0 16,-3 7 0-16,1 1 0 15,-5 0 0-15,0 2 0 16,0 2-1-16,0 0 1 16,0 2 1-16,0-2 0 15,0 0-1-15,-5 1 1 16,1-7-1-16,-1 3 4 15,0-2-3-15,1-1 1 16,0-1 1-16,2 3-2 16,-3-7 3-16,5 1-4 0,-2-4 3 15,2 1-1-15,0-4 0 16,0-1-1-16,0 5-2 16,0-8 0-16,0 6 1 15,0 3 1-15,0 5 4 16,-2 4-5-16,2-1-1 15,0 0 1-15,0-3 2 16,0-4-1-16,0-5-1 16,0-2-1-16,0-8 1 15,0 3 0-15,0-4 1 16,0 3-1-16,0-1 0 16,0-1 0-16,4-4 1 15,1-2 3-15,-1-1-4 0,0 0 2 16,3 1-1-16,0-2 2 15,2 0-2-15,-1 4 0 16,-1-6 0-16,0 1-1 16,0 4 0-16,-1-7 0 15,1 0 4-15,5 0-3 16,-4 2 3-16,1-2-4 16,-3 0 1-16,0-2-1 15,-2 4 4-15,-4-4-4 16,0 0-1-16,2 0 1 15,-2 0 1-15,2 0 0 16,5 0 1-16,1 0-2 0,4 0 3 16,-1 0-2-1,5 0-1-15,-3 0 1 0,3 0 0 16,-1 0-1-16,-1 0 0 16,1 0 1-16,-4 0 1 15,3 4 0-15,-6-2-4 16,-1 1 4-16,2-2-4 15,0 2 2-15,0-3 0 16,3 1 0-16,0 2 2 16,5-3-2-16,0 4 0 15,3 1-2-15,-5-4 2 16,-1 6 0-16,-5-1 0 0,2-2 0 16,-2-2 0-16,0 0 2 15,-1 2-2-15,2-2 0 16,1 3 0-16,2-5 0 15,3 4 0-15,1-4 2 16,-1 0 0-16,1 0 3 16,0 0-2-16,-1 0-3 15,-3 0 11-15,-3 0-6 16,4 0-2-16,-3 0-1 16,3 0-2-16,-3 0 1 15,0 0-1-15,-2 0 1 16,-2 0-1-16,1 0 0 15,-1 0 0-15,2 0-1 0,-2 0-1 16,1 0-13 0,-3 0-144-16,-5-9-117 0</inkml:trace>
  <inkml:trace contextRef="#ctx0" brushRef="#br0" timeOffset="94057.79">18755 14489 44 0,'0'0'93'0,"0"0"-35"15,0 0 1-15,0 0-24 16,0 0-12-16,0 0 12 15,0 0-30-15,-2-48-2 16,2 48-3-16,0-1-3 16,0 1-2-16,0-3 5 15,0 3 2-15,0 0 1 16,0 0 1-16,0 0 6 0,0 0-10 16,0 0-2-16,0 0-20 15,0 0-52-15,0 9 9 16,0-2-107-16</inkml:trace>
  <inkml:trace contextRef="#ctx0" brushRef="#br0" timeOffset="94725.85">18240 14265 116 0,'0'0'131'0,"0"0"-131"15,0 0-6-15,0 0 6 16,0 0 0-16,0 0 3 0,58 14 8 15,-20-14-2-15,1-15-2 16,3-4-7-16,-2-1 3 16,-5 0-1-16,-4-2-2 15,-13 0 0-15,-7-2 0 16,-9-4 0-16,-2 2-1 16,0 0 1-16,-17 2 0 15,-8 3 1-15,-4 6 0 16,3 1 3-16,2 8 11 15,1 3 2-15,5 3 7 16,-1 0-5-16,-2 12-12 0,3 10 4 16,-1 7-10-1,2 3 12-15,7 1 2 0,1 6 14 16,4 1-12-16,3-2 3 16,2 1-1-16,0-12-5 15,0-3-3-15,9-8-3 16,13-2-3-16,11-7 9 15,12-7-2-15,11 0-8 16,11 0-4-16,4-7-5 16,3-5-77-16,-5-12-87 15</inkml:trace>
  <inkml:trace contextRef="#ctx0" brushRef="#br0" timeOffset="95095.1">19167 13774 16 0,'0'0'57'0,"0"0"-57"16,0 0 5-16,0 0-5 15,0 0 10-15,0 0 3 16,-93 34-9-16,84-26 13 16,5 2 6-16,-1-3-14 0,1 0 11 15,-1-1-2-15,3 0-7 16,-1 0-6-16,1 0-3 16,0-4 0-16,2 0 0 15,0 0-2-15,0-2 0 16,0 2-2-16,0-2 2 15,0 0 5-15,-2 0-4 16,2 2-1-16,-2 4-32 16,-2-3-32-16</inkml:trace>
  <inkml:trace contextRef="#ctx0" brushRef="#br0" timeOffset="95664.05">19123 13918 56 0,'0'0'155'0,"0"0"-93"0,0 0-20 16,0 0-7-1,0 0 13-15,0 0 15 0,0-64 5 16,0 64-17 0,0 0-43-16,0 0-8 0,-4 0-5 15,-8 0-3-15,-3 20 8 16,-12 6 4-16,-4 7 3 15,-7-2 0-15,-3 2-5 16,-3-3-2-16,-5-2 8 16,-2-3 7-16,2-3-8 15,9-5-4-15,11-5 1 16,11-6 0-16,7-2-1 16,9-4-1-16,2 0 5 15,0 0 2-15,11 0-6 0,22 0 3 16,8 0-1-16,1-6-5 15,-9 6 1-15,-6 0-1 16,-5 0-1-16,-2 0 0 16,2 12 1-16,-1 0-1 15,0 1-2-15,8 4 3 16,0-5 0-16,8 3-2 16,7-6-25-16,5 5-61 15,4-12-74-15,-1-2-93 16</inkml:trace>
  <inkml:trace contextRef="#ctx0" brushRef="#br0" timeOffset="96113.69">19455 13877 20 0,'0'0'211'0,"0"0"-121"15,0 0-40-15,0 0-26 16,0 0-17-16,0 0-7 16,34-83 2-16,-12 79 0 15,-7 4-2-15,-8 0 0 0,-3-1 0 16,-4-5 1-16,0-5-1 16,0-5-1-16,-6-1-2 15,-14-4 1-15,0 0 2 16,-7 4 1-16,0 1 1 15,0 5-2-15,-2 4 0 16,2 5 5-16,1 2-4 16,4 0 4-16,1 9-4 15,4 15 10-15,1 11 2 16,7 9-3-16,5 12 13 16,2 9-4-16,0 8 5 15,-1 5 7-15,1 8-15 16,-1-5-6-16,1-1 0 15,2-8-6-15,0-10-3 16,0-13-1-16,12-10 0 0,5-8-3 16,4-7-48-1,1-14-70-15,-2-10-74 0</inkml:trace>
  <inkml:trace contextRef="#ctx0" brushRef="#br0" timeOffset="96288.9">19138 14299 220 0,'0'0'99'15,"0"0"-28"-15,123-58-67 16,-45 39 0-16,14-2-2 0,5 3-1 16,1 1-1-16,-13 6-10 15,-20-3-171-15</inkml:trace>
  <inkml:trace contextRef="#ctx0" brushRef="#br0" timeOffset="133756.81">20671 8989 135 0,'0'0'81'0,"0"0"-65"15,0 0-6-15,0 0 30 0,0 0 47 16,0 0-6-16,0 0-33 15,0 0-11-15,-22-10-17 16,22 7-1-16,0 2 13 16,0 0-1-16,-2-2-20 15,2 3-6-15,0 0 0 16,-3 0-1-16,3 0 1 16,-2 0 1-16,0 0-1 15,2 0 3-15,0 0 1 16,-2 0-3-16,0-2-6 15,0 1 0-15,-5 1-1 16,-2-2-5-16,-7 2 0 0,-4 0 3 16,-7 0-3-16,-1 0 2 15,-4 0 4-15,1 2 0 16,3-1 0-16,1-1 4 16,0 5-3-16,-2-4-2 15,4-1 2-15,3 1-1 16,5 4 0-16,0-3 1 15,2 3-1-15,-1-1 1 16,3 1-1-16,2-1-2 16,-2 2 2-16,2 0 0 15,-3 2 0-15,-3 3 0 16,-6 0 1-16,1 3-4 16,2-2 5-16,0 1-4 15,-1-2 2-15,4 2 0 0,-1-3 1 16,3 2 0-16,-4 0-1 15,3 2-1-15,1 0-3 16,5-2 4-16,0 0-4 16,3 2 2-16,1 0-3 15,6 0-2-15,0 1 3 16,0 2-1-16,0 1-1 16,0 2-1-16,9 2 6 15,5 3 1-15,3 5 1 16,1-3 1-16,1 3 0 15,0 3 0-15,-3-1 0 16,-1 2-1-16,-2 4-1 16,1-2 2-16,-6 4 0 0,-1 0-1 15,-5 2 1 1,-2 3-2-16,0-4 4 0,0-1-2 16,-2 0 1-16,-11-5 0 15,-3 1 1-15,-1-2-1 16,-4-1-1-16,4-2 5 15,-6 0-7-15,1-2 3 16,-3 1-3-16,1 0 0 16,2-1 4-16,-3-6-3 15,0 4 2-15,6-7-3 16,-4-2 0-16,5-2 2 16,3-6-2-16,1 0 0 0,3-4-2 15,1 0 2 1,-4-4 3-16,-4 0-3 0,-4-2 1 15,-3 0 5-15,-2 0-4 16,0 0 2-16,4-14 0 16,-2 0-3-16,2-4 2 15,3 1-1-15,3 4-1 16,3-1 4-16,3 1-2 16,5 6 3-16,1-2 0 15,3 3 11-15,2 5-6 16,0-1 0-16,0-1-8 15,0 3-3-15,0 0-6 16,0 0 2-16,0 0 0 0,0 0 2 16,9 0 2-16,9 0 0 15,4 0 1-15,4 0 0 16,3 11-1 0,3 3 0-16,-6 4-2 0,-1 1 0 15,-5 6-6-15,-4 0 7 16,-1 5-2-16,-3-5 1 15,-4 3 4-15,-1-2-2 16,-3 1 0-16,1 0 0 16,-5 0-1-16,0 1 1 15,0-1 0-15,0 2 0 16,0 1 1-16,0 0-1 0,0-1 0 16,-3 4 1-16,-3-3 1 15,1-1-2-15,1-4 2 16,0 1-2-16,-1 0 1 15,1 0 1-15,-3 3-3 16,2 0 2-16,-1 4 0 16,-1-1 3-16,3 0-4 15,-6-1-1-15,4 2 1 16,-3-1 0-16,3 0 1 16,1-2-1-16,0 0 2 15,1-1-2-15,2-1 1 16,-3 1 1-16,3 2-2 15,0-1 1-15,-2 0-1 16,4 1 0-16,-2-4 0 16,2-4 3-16,0 0-3 0,0-4 1 15,0-2-1-15,0 1 0 16,0-3 3-16,6 2-2 16,5-1 0-16,1 2 0 15,1-2-1-15,5 0 0 16,1-4-1-16,6 0 2 15,4-1-1-15,7-4 5 16,-1 0-1-16,8-2-3 16,-1-3 3-16,0 1 0 15,1-1-4-15,-1-1 1 0,-2 2-1 16,3-1 4 0,-1-2-3-16,5 0-1 0,6 0 0 15,7-5 7 1,7-8-4-16,-2-1 5 0,-1 0 0 15,-5-1 4-15,-7-1-8 16,-7 2-2-16,-7 3-1 16,-11 2-1-16,-10 5 0 15,-7 2-5-15,-8 2-50 16,-2 0-181-16,-12-22-129 16</inkml:trace>
  <inkml:trace contextRef="#ctx0" brushRef="#br0" timeOffset="137488.78">18390 9842 203 0,'0'0'117'15,"0"0"-107"-15,0 0-10 16,0 0 4-16,0 0 68 15,0 0 10-15,0 0-38 0,-44-45-27 16,44 45-5 0,-2-1 9-16,2-2 8 15,-3 3-15-15,3-1-7 0,-3 1-7 16,1 0 2-16,2 0-2 16,-4 0 0-16,-1 0-2 15,1 0 2-15,-2 0-3 16,-4 0 3-16,-3 0-1 15,-12 11-2-15,-4 11 3 16,-4 4 0-16,2 1 0 16,4-1 0-16,10-2 0 15,1-3-2-15,9-2-1 16,5-3-2-16,2 1-1 16,0 4 0-16,9-3 6 15,13 2 14-15,7-6 14 0,7-1 1 16,4-4-6-16,7-5-13 15,-1-3-1-15,1-1-9 16,-5 3-2-16,-3-1-32 16,-6 2-111-16,-9-4-81 15,-8 0-83-15</inkml:trace>
  <inkml:trace contextRef="#ctx0" brushRef="#br0" timeOffset="137890.25">18782 9843 84 0,'0'0'167'16,"0"0"-48"-16,0 0-54 15,0 0 11-15,0 0 20 16,0 0-41-16,0 0-36 15,0-40-19-15,0 40-2 16,0 0 1-16,0 0-4 16,0 0-3-16,-4 0 1 15,-23 16 7-15,-11 7 8 16,-11 3-4-16,5-4 0 16,7-3 1-16,14-4-5 15,7-5 0-15,9-2 0 16,1-1 0-16,3-2-5 0,3-2 0 15,0 6 5-15,7-1 4 16,18 2-2-16,12-1 2 16,7-1-3-16,8-2-1 15,2 3-1-15,-2 1-51 16,-2 1-47-16,-1-4-47 16,-5-5-97-16</inkml:trace>
  <inkml:trace contextRef="#ctx0" brushRef="#br0" timeOffset="138572.37">19435 9793 87 0,'0'0'81'0,"0"0"-81"0,0 0-2 16,0 0 2-16,0 0 19 15,0 0 6-15,-121-28-25 16,95 28 2-16,-6 0 0 16,-3 0 8-16,-3 9 17 15,-2 4-2-15,4 3-1 16,7 0-1-16,10 1-4 16,5-3-11-16,7-2-8 15,7 2-3-15,0-3-2 16,9 2 5-16,20-4 3 15,14-5 28-15,7-4-11 16,8 0-14-16,5 0-4 0,-7-14 0 16,-5-7-2-1,-13-3-3-15,-9-5-6 16,-16 0-4-16,-10-10 1 0,-3-6 8 16,-5-8-5-16,-17-7 9 15,-7 2 7-15,2 4 6 16,3 4 27-16,1 12 14 15,6 9 43-15,3 8-2 16,5 9-30-16,5 5-13 16,2 7-11-16,0 0-18 15,2 0-23-15,0 2-19 16,0 22 4-16,6 19 15 16,14 23 4-16,0 24-3 15,2 18 1-15,-7 18-2 0,-5 19 0 16,-6 11 0-16,-1 8-33 15,3-25-162-15,14-41-179 16</inkml:trace>
  <inkml:trace contextRef="#ctx0" brushRef="#br0" timeOffset="142998.84">29535 6347 5 0,'0'0'57'16,"0"0"-12"-16,0 0 21 16,0 0 15-16,0 0-1 0,42-109-36 15,-33 91 40-15,-2-2-53 16,-3 6 21-16,0 1-7 15,-4 6 9-15,0 1-35 16,3 2 8-16,-3 2 4 16,0 1-12-16,0 1 13 15,0 0-9-15,0 0-6 16,0 0-3-16,0 0-11 16,0 0-3-16,0 0 0 15,0 0-4-15,0 0 1 16,0 0-1-16,0 0-2 15,0 0-2-15,0 0-2 0,0 13 7 16,0 9 1 0,0 1 2-16,0 10 0 0,0 1 0 15,0 8 3-15,0 6-1 16,0 6-2-16,0-1 0 16,0-5-1-16,0-8 1 15,0-11 2-15,0-6-2 16,0-7 0-16,0-6 0 15,11 2 0-15,11-2 0 16,7-1-2-16,10-2-29 16,0-1-17-16,3 0-50 15,-6 0-49-15,-9-1-28 16,-11-4-71-16</inkml:trace>
  <inkml:trace contextRef="#ctx0" brushRef="#br0" timeOffset="143248.51">29562 6531 230 0,'0'0'87'15,"0"0"-71"-15,0 0-10 16,0 0 31-16,0 0 53 0,133-95-42 15,-95 80-38-15,5 1 2 16,-1 4-7-16,1 4-5 16,-2 6-5-16,-7 0-32 15,-9 3-97-15,-8 13-70 16</inkml:trace>
  <inkml:trace contextRef="#ctx0" brushRef="#br0" timeOffset="143536.87">30108 6723 203 0,'0'0'153'0,"0"0"-99"16,0 0 17 0,0 0-20-16,0 0 59 0,0 0 6 15,0 0-48-15,8-38-49 16,-8 38-8-16,0 0-2 15,3 0-3-15,-3 0-4 16,2 0-2-16,2 0-5 16,5 4-1-16,7 16 4 15,4 10 1-15,6 10 1 16,1 10 0-16,0 13-3 16,0 12 3-16,-1 18-6 15,-3 6-89-15,-4-22-162 16</inkml:trace>
  <inkml:trace contextRef="#ctx0" brushRef="#br0" timeOffset="145880.57">28633 10114 54 0,'0'0'14'16,"0"0"-6"-16,0 0-6 15,0 0 0-15,0 0-1 16,0 0 4-16,0 0 0 16,-12-14 1-16,10 10-3 0,2 2-3 15,0 2 0 1,-5 0-5-16,3 0-76 0</inkml:trace>
  <inkml:trace contextRef="#ctx0" brushRef="#br0" timeOffset="146510.96">28751 10028 82 0,'0'0'134'0,"0"0"-99"15,0 0 0-15,0 0 44 0,0 0-10 16,19-104-3-16,-16 87-1 16,-1 6 2-16,0 1-14 15,-2 4-27-15,0 0-10 16,2 1 3-16,-2 5-1 15,0-1-4-15,0-2-7 16,0 3-3-16,0 0-4 16,0 0-4-16,0 0-6 15,0 3-1-15,0 19 7 16,-4 7 4-16,-9 9 0 16,-6 9 0-16,2 6 0 15,-1 2 1-15,3 1 0 16,3-3 0-16,10-7-1 0,2-6 1 15,0-6 2 1,14-7-3-16,15-4 1 0,6-2 0 16,7-2-1-16,0-1-1 15,-1-4-49-15,-5-2-67 16,-14-4-39-16,-7-8-53 16</inkml:trace>
  <inkml:trace contextRef="#ctx0" brushRef="#br0" timeOffset="146699.41">28685 10229 179 0,'0'0'120'0,"0"0"-73"16,0 0-18-16,0 0-17 16,0 0 14-16,0 0 8 15,159-103-21-15,-112 97-13 16,-2 6 0-16,-7 0-12 15,-9 11-111-15,-8 4-70 16</inkml:trace>
  <inkml:trace contextRef="#ctx0" brushRef="#br0" timeOffset="147042.79">29100 10311 161 0,'0'0'157'16,"0"0"-100"-16,0 0-38 15,0 0-3-15,0 0 17 16,0 0-24-16,78-20-8 16,-47 20-1-16,0 2-4 0,0 20 4 15,-4 6-3 1,-4 4 3-16,-9 2 0 0,-8 4 0 16,-6 0 4-16,0-2-1 15,-12-1-2-15,-17-5 11 16,4-7 1-16,-2-3-3 15,2-9 6-15,9-5 7 16,7-2 5-16,7-4-12 16,2 0 40-16,4 0 37 15,50-4-27-15,35-14-52 0,36-1-7 16,13 3-7-16,3 10-4 16,8 6-12-16,-3 0-66 15,-3 16-64-15,-22-1-144 16</inkml:trace>
  <inkml:trace contextRef="#ctx0" brushRef="#br0" timeOffset="149045.29">29275 13549 86 0,'0'0'88'0,"0"0"30"16,0 0-18-16,0 0-3 16,0 0-14-16,37-112-13 15,-35 102-9-15,3 2-27 16,-3 4-10-16,0 4 3 0,-2 0-27 16,0 0-2-16,0 7-8 15,0 24 5-15,0 11 5 16,-2 9 2-16,-13 5 0 15,-6 0-2-15,3 0 1 16,3-2 1-16,1-4-2 16,8-4 0-16,6-4 1 15,0-8 0-15,0-3 0 16,11-8 1-16,9-2-2 16,2-6-3-16,5-1-27 15,-2-1-69-15,-4-9-96 16,-4-4-127-16</inkml:trace>
  <inkml:trace contextRef="#ctx0" brushRef="#br0" timeOffset="149227.31">29214 13847 238 0,'0'0'95'16,"0"0"-66"-16,0 0-28 15,138-73 6-15,-78 61-7 16,-2 8 0-16,0 4-5 16,-4 0-30-16,-8 2-134 15</inkml:trace>
  <inkml:trace contextRef="#ctx0" brushRef="#br0" timeOffset="149653.11">29689 14027 85 0,'0'0'150'15,"0"0"-86"-15,0 0-14 16,0 0-7-16,0 0-14 16,0 0-26-16,29-49 0 15,15 45 10-15,1 4-11 16,-3 0-2-16,-9 6-3 0,-6 12-6 15,-9 6 1 1,-14 2 2-16,-4-2 6 0,-2 5 1 16,-22-11 6-16,-5 4 3 15,4-8-9-15,5 0 7 16,4-2-6-16,10-2 0 16,6 0-2-16,0 3-5 15,2 2 5-15,21 3 1 16,4 1 10-16,2 4-7 15,-6-3 0-15,-5-2 0 16,-9-4-4-16,-9-3 0 16,0-2 1-16,-35-1 0 15,-23 0 78-15,-16-6-31 16,-2-2-42-16,1 0 2 0,1 0-8 16,3 0-41-1,6-15-171-15</inkml:trace>
  <inkml:trace contextRef="#ctx0" brushRef="#br0" timeOffset="179620.18">22011 7325 50 0,'0'0'55'0,"0"0"-24"16,0 0-29-16,0 0-2 16,0 0 0-16,0 0-37 15,0 0-8-15,-118-76 1 0</inkml:trace>
  <inkml:trace contextRef="#ctx0" brushRef="#br0" timeOffset="180816.53">19660 5492 144 0,'0'0'105'16,"0"0"-93"-16,0 0-9 15,0 0 8-15,0 0 50 16,120-62 57-16,-100 43-76 15,1 4-7-15,-4 3-31 16,-1 4-4-16,-1 2-7 0,-1 3-14 16,1 3-14-16,4 0 9 15,-4 0 15-15,-1 0 8 16,-6 0-3-16,-4 0 3 16,-4 0-11-16,0 0 3 15,0 0-8-15,0 11-2 16,-10 5 16-16,-15 0 5 15,0 0 3-15,3-6 0 16,9-4-3-16,6-2 5 16,5-4-3-16,2 0 0 15,0 0 9-15,17-6 12 16,26-24-2-16,20-13-21 0,10-8-8 16,-2-4 7-16,-11 1-3 15,-13 2 3-15,-16 10-25 16,-15 8-11-16,-14 8-7 15,-2 2-120-15</inkml:trace>
  <inkml:trace contextRef="#ctx0" brushRef="#br0" timeOffset="-200575.72">22853 4667 28 0,'0'0'69'0,"0"0"-13"16,0 0-11-16,0 0-45 15,0 0-26-15,0 0-64 16</inkml:trace>
  <inkml:trace contextRef="#ctx0" brushRef="#br0" timeOffset="-197377.84">18869 16036 73 0,'0'0'111'15,"0"0"-50"-15,0 0 12 16,0 0-35-16,0 0-17 16,0 0-19-16,0 0 4 15,-2-23-6-15,2 23-8 16,0 0-35-16,0 0 11 15,0 0 13-15,0 0 10 16,0 0 8-16,0 0-2 16,0 0 2-16,4 0-65 0,9-1 19 15,4-3-45-15</inkml:trace>
  <inkml:trace contextRef="#ctx0" brushRef="#br0" timeOffset="-196811.32">18869 16036 269 0,'80'-64'90'0,"-82"60"-40"15,0 4-11-15,2 0-5 16,0-5 20-16,0 5-29 16,0 0-25-16,0 0-1 15,0 0-5-15,0 0 4 16,0 0-1-16,0 0 3 0,14 0 9 15,5 0-7-15,6 0 12 16,8 0-5-16,7 0 0 16,3 0-1-16,5-4-4 15,4 3-1-15,2-3 0 16,1-1-3-16,0 5 4 16,-1-3-9-16,-2-3 10 15,-4 3-4-15,1 2-1 16,1-4 5-16,0 5-2 15,0-4-3-15,0 4 4 16,2-4-9-16,-3 0 5 16,0 3 0-16,0-4 10 15,-2 5-6-15,-2-4-3 0,-1 0 7 16,-6 1-8 0,0-1 0-16,-2 2-1 0,-3 2 2 15,0 0-1-15,-2 0 0 16,1 0 4-16,-5-4-2 15,-1 4-4-15,-3-5 6 16,-1 5 5-16,-2-4 0 16,-2 2-3-16,-3-2-5 15,-1 4 0-15,-3-4-1 16,0 4 0-16,-5-4-4 16,4 4 4-16,-6 0-10 15,0 0-4-15,3 0-60 0,-1 0-89 16,4 0 48-1,-4 0-133-15</inkml:trace>
  <inkml:trace contextRef="#ctx0" brushRef="#br0" timeOffset="-196423.06">20378 15727 22 0,'0'0'318'0,"0"0"-151"16,0 0-92-16,0 0-28 0,0 0-31 15,0 0 35-15,-43-50-10 16,43 50-30-16,0 0-11 16,0 0-1-16,0 0-2 15,0 0-2-15,0 0-8 16,4 0 13-16,14 8 7 15,7 8-2-15,2 1-4 16,0 4 0-16,1-1 1 16,-1 2-2-16,-3 1 0 15,-3-2 2-15,-8 2-2 16,-9-2 0-16,-4 2 1 16,0 0 0-16,-24 8 1 0,-23 3-2 15,-13 2 2 1,-5 0-2-16,3 4-4 0,6-3-82 15,12-14-111-15,15-15-212 16</inkml:trace>
  <inkml:trace contextRef="#ctx0" brushRef="#br0" timeOffset="-193217.3">18279 15852 101 0,'0'0'103'16,"0"0"-65"-16,0 0-5 16,0 0-13-16,0 0 2 15,0 0 42-15,-18-19-41 0,13 15-5 16,3-4 0-16,0 2 8 15,-5-3 4-15,2 2-11 16,-3-3 8 0,-1 2-17-16,0 2 3 0,0-3-10 15,2 4 5-15,-1 0-4 16,-2-2 3-16,2 3-6 16,-1 0 1-16,2 2 0 15,2 0-2-15,1 0-2 16,-5 2 1-16,3 0 0 15,-6 0-4-15,-1 0 3 16,2 0-2-16,2 4 4 16,-2 6 0-16,4 0-1 0,0 6 0 15,0-2 1-15,5 3-2 16,0 2-1-16,2-5 3 16,0 2-1-16,0-6-1 15,7 0 0-15,11-4-5 16,4 0 7-16,2-1 0 15,3-5 0-15,-2 0-6 16,-5 0 5-16,-5 0 1 16,-3-11-7-16,-6-1 5 15,-3-5-2-15,-1-6 4 16,-2 0 0-16,0 6 3 16,0-6-2-16,0 11 17 15,0-1-8-15,0 7 28 16,0-2-25-16,0 8 23 0,0-4-24 15,0 4-12-15,0 0-2 16,0 0-10-16,2 0 2 16,7 4 10-16,2 8 0 15,2 5 0-15,-4-2 3 16,3 3-2-16,-2-1-1 16,-1 2 0-16,3-7 0 15,-1 3-1-15,-5-8 1 16,4-1-19-16,-8-2 5 15,2-4 6-15,-4 0 7 16,2 0 1-16,1 0 8 16,1-4-8-16,2-13 0 15,2 2 0-15,-2-2 6 0,1 12-2 16,-1-2-4 0,6 1-1-16,1 6 0 0,3-5 2 15,1 5-3-15,-1 0-3 16,-1 0-2-16,-1 5 5 15,-1 3-2-15,3 5 3 16,-5 1-1-16,-2-6 2 16,-1 3 0-16,-2-7-7 15,0 1 1-15,-2-5-1 16,-1 0 7-16,-3 0 2 0,0 0 5 16,6-6 8-1,6-16-15-15,3-5 0 0,3 2 5 16,-1 0 2-16,2 4-3 15,-4 2 8-15,3 4 6 16,0 1-5-16,0 6 5 16,0 2-7-16,-5 6-7 15,3 0-4-15,-3 0-4 16,5 0-4-16,-1 4 2 16,1 10 2-16,5 4 2 15,-1 4-11-15,-2-4-31 16,3-1-5-16,-2-4-41 15,4-7 22-15,2-2 2 16,0-4 37-16,-5 0 28 16,-3-6 1-16,-2-6 32 0,-7-3 2 15,-3-2 35-15,-5 5-9 16,-2-3-9-16,0 2-34 16,0 1 0-16,0 4-12 15,0 2 1-15,0 6-6 16,-2-5 0-16,0 5-1 15,-3 0-9-15,1 0 4 16,-7 0-1-16,-3 0 5 16,-3 9 2-16,1-1 0 15,3 2 0-15,6 0 0 16,0-3 0-16,3-1 0 16,4 3-1-16,0-1-1 15,0-6 2-15,0 4-5 16,0 0 2-16,11-6-1 0,7 0 4 15,2 0 5 1,0 0 0-16,0-12 2 0,-5-2-7 16,-1-5 3-16,-5-4-3 15,-5 1 0-15,-4-8 0 16,0-1 0-16,0-1 1 16,-11-4 4-16,-2 0-4 15,2-4 6-15,2 9 14 16,5 4 37-16,-1 10-6 15,5 8 17-15,0 5-35 16,0 4-12-16,0 0-22 16,0 8-15-16,0 24 11 15,15 20 4-15,1 19 2 16,0 15-2-16,-3 11-4 16,3 6-62-16,0-9-109 0,3-26-198 15</inkml:trace>
  <inkml:trace contextRef="#ctx0" brushRef="#br0" timeOffset="-192147.73">18695 16768 62 0,'0'0'45'0,"0"0"22"0,0 0 8 15,0 0 32-15,0 0-17 16,0 0-51-16,-18-6-15 15,32 2-24-15,8 0 33 16,2-1-33-16,-1 5 34 16,4-3-34-16,6 0 3 15,14 3 6-15,16-3-2 16,10 3-5-16,12 0 15 16,6 0 4-16,0 0-35 15,1 0 32-15,-5 0-27 16,1 0 9-16,-3 0 0 0,-2 0-6 15,-4 0 13-15,-7 0 1 16,-7-4-8-16,-9-6-4 16,-10 6 4-16,-6-5 10 15,-6 5-9-15,-8-1 3 16,-3-3-8-16,-3 4 8 16,-5-5 8-16,-1 7-11 15,-5-2 1-15,-1 4 2 16,2 0-4-16,-2 0-2 15,-1 0-2-15,2 0-8 16,-4 0-44-16,-3 0-96 16,-2 0-12-16,0 0-74 15</inkml:trace>
  <inkml:trace contextRef="#ctx0" brushRef="#br0" timeOffset="-191800.81">19881 16554 280 0,'0'0'149'0,"0"0"-46"16,0 0-42-16,0 0 6 16,0 0-13-16,0 0-54 15,-16-37-17-15,43 41 17 16,6 10 7-16,3 5-7 0,-1-2 0 15,-4-1 0 1,-2 2 5-16,-6 0-5 0,-3 1 0 16,-7-2 0-16,-6 1 1 15,-5 4-1-15,-2 1 0 16,-11 4 4-16,-27 4 4 16,-13 1 0-16,-7 4-6 15,-2-3-1-15,-1 4-2 16,3-1 1-16,1 0-91 15,4-9-61-15,3-10-152 16</inkml:trace>
  <inkml:trace contextRef="#ctx0" brushRef="#br0" timeOffset="-190914.95">18303 16615 16 0,'0'0'212'16,"0"0"-134"-16,0 0-37 0,0 0-16 16,0 0-7-16,0 0 1 15,-71-59 12-15,62 59-4 16,7 0-25-16,-5 0-2 15,-2 0 3-15,-4 11-2 16,-1 9 5-16,1 4-2 16,4-2 6-16,2 4-1 15,3-4-2-15,4 6-3 16,0-6 2-16,0-4 4 16,0 1-10-16,6-7 2 0,8-2-2 15,1-2-5 1,3-4 5-16,0-4 0 0,0 0 0 15,-2 0 16 1,-5-12-4-16,0-10-6 0,-4 3-6 16,-3-8 0-16,3 4-5 15,-1-3 5-15,5 4-4 16,5 0 4-16,2 4-3 16,2 5 1-16,0 4 0 15,-3 7-4-15,0 2 2 16,-7 0 4-16,4 0-13 15,-5 18 11-15,-3 4 2 16,-3 6 2-16,-3 3 3 16,0 1-2-16,0-4 7 15,0-6-5-15,0-6-3 16,0-7-1-16,0-9 1 16,0 0 0-16,0 0 1 0,16 0 31 15,8-13 16-15,10-9-30 16,10-5-20-16,1 9-9 15,-3 4-46-15,2 7-64 16,-8 7-32-16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7:19:59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18410 9220 43 0,'0'0'52'0,"0"0"13"15,0 0 11-15,0 0-57 16,0 0 7-16,0 0-26 15,0 0-21-15,17-8-54 16,-9 8 8-16,3 0-42 16</inkml:trace>
  <inkml:trace contextRef="#ctx0" brushRef="#br0" timeOffset="75190.07">25537 13466 197 0,'0'0'90'15,"0"0"0"-15,0 0-86 16,0 0-4-16,0 0-81 16,0 0-35-16,0 9 55 15</inkml:trace>
  <inkml:trace contextRef="#ctx0" brushRef="#br0" timeOffset="91278.34">10877 5071 19 0,'0'0'48'15,"0"0"-37"-15,0 0-11 16,0 0-3-16,0 0 0 15,0 0-3-15,0 0 4 16,-7-2 2-16,7 2 0 16,0 0 0-16,0 0 0 0,0 0-1 15,0 12-3-15,0 2 4 16,-4 4-3-16,0 3-5 16,-1 4-33-16</inkml:trace>
  <inkml:trace contextRef="#ctx0" brushRef="#br0" timeOffset="101742.92">27536 15618 59 0,'0'0'67'0,"0"0"-46"16,0 0-21-16,0 0-12 15,0 0 12-15,0 0 1 16,36-21 8-16,-34 21 33 16,-2 0-9-16,0 0-16 15,0 0-11-15,0 0-6 16,0 0 0-16,0 0-1 15,0 0 1-15,0 0-7 16,0 0-74-16</inkml:trace>
  <inkml:trace contextRef="#ctx0" brushRef="#br0" timeOffset="-204675.16">29524 14536 44 0,'0'0'12'0,"0"0"-6"16,0 0-6-16,0 0 2 15,0 0 0-15,0 0 31 16,-29-10 27-16,29 8-15 16,0 2-27-16,0 0-10 15,0 0-8-15,0 0-31 16,-4 0-79-16</inkml:trace>
  <inkml:trace contextRef="#ctx0" brushRef="#br0" timeOffset="-7642.45">7996 6807 17 0,'0'0'17'0,"0"0"28"15,0 0-45-15,0 0-36 16,0 0 16-16,0 0 9 16</inkml:trace>
  <inkml:trace contextRef="#ctx0" brushRef="#br0" timeOffset="13865.6">15917 14145 14 0,'0'0'11'0,"0"0"-11"15,0 0-25 1</inkml:trace>
  <inkml:trace contextRef="#ctx0" brushRef="#br0" timeOffset="91138.43">19589 15266 148 0,'0'0'103'15,"0"0"23"-15,0 0-9 0,0 0-34 16,0 0-33-16,0 0 30 15,0-62-66-15,-3 62-14 16,3 0-2-16,0 0-31 16,0 0-73-16,0 4-58 15,5 22 54-15,9 8 36 16,-4-9-73-16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2T06:09:19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22755 5640 417 0,'0'0'20'16,"-46"-112"31"-16,23 76-50 0,-1 8 6 16,0 3-7-16,-1 6 0 15,4 5 4-15,6 5 10 16,5 7 21-16,1 2-33 15,1 1-2-15,-2 20-10 16,1 9 9-16,-1 7 1 16,5 4 0-16,5 6 0 15,0 4 0-15,0 4-2 16,0 9 2-16,0 8 1 16,0 6 0-16,0 8-1 15,0 9 14-15,0 8-2 16,0 5 12-16,0-4-15 15,0-7 5-15,0-10-9 0,0-11-1 16,3-7 17 0,-1-7 1-16,-2-6-8 0,0-3-5 15,0-10-5-15,0-7-1 16,0-7 3-16,0-8-6 16,0-3 0-16,-3-2-21 15,-4 0-52-15,-2-9-75 16,-7-7-177-16</inkml:trace>
  <inkml:trace contextRef="#ctx0" brushRef="#br0" timeOffset="827.12">22067 6594 465 0,'0'0'47'16,"0"0"-47"-16,0 0-7 16,79-40-17-16,-21 27 24 15,8-2-1-15,8 0 7 16,6 2-4-16,3-1 4 0,-7-1-7 15,-3 3 2-15,-13 1-1 16,-12-1 8-16,-9 6-7 16,-13 0 3-16,-8 1-4 15,-12 5 1-15,-4 0-3 16,-2 0 2-16,0 0 0 16,0 0 0-16,0 9-18 15,-11 9 18-15,-5 5 0 16,-2 7 8-16,2 1-2 15,2 1-2-15,5 2-3 16,8 3 7-16,1-1-3 16,0 0 10-16,11-3-14 15,6-3 7-15,5-6-7 0,2-5 3 16,0-6-2-16,-1-10-1 16,-3-3 0-16,-1 0 9 15,-3-3 1-15,-2-15 5 16,-6-6-6-16,-5-3 0 15,-3-9 1-15,0-1-5 16,-16-2 1-16,-1-1-3 16,1 0 0-16,4 5 11 15,4 4 7-15,5 8-6 16,3 3-10-16,2 4-6 16,17 8-1-16,11 2-4 15,5 6 5-15,6 0-2 16,-1 10 2-16,1 12-3 15,-3 9 0-15,-3 3 2 0,-11 4-5 16,-6 2 6 0,-9-1-1-16,-6-1-3 0,-3-3 1 15,0-9 5-15,0-8-9 16,0-10 7-16,0-3 0 16,-2-5 0-16,-1-5 14 15,3-17 15-15,0-13-23 16,0-9-5-16,16-5 8 15,7-1-2-15,2 4 5 16,1 8-11-16,-1 9-1 16,-3 15-1-16,-4 14-15 15,-4 5-56-15,-11 20-100 16,-3 2-153-16</inkml:trace>
  <inkml:trace contextRef="#ctx0" brushRef="#br0" timeOffset="2523.96">25105 6482 131 0,'0'0'75'0,"0"0"-68"15,0 0-1-15,0 0 18 16,0 0 57-16,0 0-7 16,0 0-12-16,7-36-24 15,-1 24-8-15,-3-2 9 16,-3 1 3-16,0 3-34 16,0-2-4-16,0 0-3 15,-2 2 0-15,-9 0 4 16,0 1-3-16,-4 1 3 15,0 2-1-15,-4 2-4 0,-4 2 0 16,-4 2-1-16,1 0 5 16,-1 4-10-16,3 9 6 15,6 2-2-15,0 4-1 16,5 3 3-16,4 4-7 16,3 3 4-16,6 3 3 15,0 5 7-15,0 1-4 16,6 0 0-16,12-3 0 15,4-6-1-15,4-6 0 16,0-9 5-16,1-5-5 16,-1-6 6-16,-1-3 0 15,0 0 7-15,-2-18 4 16,-1-6-7-16,-3-6-1 0,-4-5-2 16,-1-2-4-1,-5-3 3-15,-2 0-1 0,-2 6-1 16,-1 1 5-16,-1 9 15 15,-2 8 8-15,1 8-6 16,-2 4-1-16,0 4-8 16,0 0-19-16,0 2-10 15,1 17-2-15,4 9 11 16,3 4 1-16,2 5 1 16,3 1-1-16,4-1 0 15,1 1-1-15,2 0 0 16,3 0-49-16,1-1-47 15,3-9-41-15,-2-14-138 16</inkml:trace>
  <inkml:trace contextRef="#ctx0" brushRef="#br0" timeOffset="2828.06">25610 6611 419 0,'0'0'136'0,"0"0"-112"0,0 0-9 15,0 0-15-15,0 0 52 16,0 0-1-16,69-6-40 15,-11-2-9-15,6-3 2 16,2 3-4-16,1-3-4 16,-3 1 4-16,-3 0-31 15,-6 4-23-15,-8-1-51 16,-10-4-106-16</inkml:trace>
  <inkml:trace contextRef="#ctx0" brushRef="#br0" timeOffset="3285.97">26531 6275 340 0,'0'0'169'16,"0"0"-77"-16,0 0-40 15,0 0-32-15,0 0 6 16,0 0 19-16,9-55-8 0,-9 55-37 16,1 0-3-1,-1 8-13-15,0 12 16 0,0 5 3 16,0 5 3-16,-1 3 0 15,-11 0 3-15,0 1-1 16,0-1 4-16,2-1-7 16,2-1 2-16,7-4-6 15,1-6 0-15,0-4 1 16,13-3 0-16,15-6 4 16,15 0 6-16,5-5-3 15,8-3-3-15,3 0-6 16,-1 0-9-16,-1-5-28 0,-4-3-30 15,-9-1-14-15,-11-2-29 16,-14-6-125-16</inkml:trace>
  <inkml:trace contextRef="#ctx0" brushRef="#br0" timeOffset="3504.41">26858 6410 364 0,'0'0'190'15,"0"0"-100"-15,0 0-20 16,0 0 7-16,0 0 1 15,0 0-64-15,-32-28-14 16,32 46-6-16,11 11 6 16,2 6 11-16,1 6-7 15,-1 2 0-15,-4 6-2 16,-2-2-1-16,2 0 0 16,-1-4-1-16,4-5-9 0,2-4-47 15,6-4-42-15,5-13-36 16,4-14-155-16</inkml:trace>
  <inkml:trace contextRef="#ctx0" brushRef="#br0" timeOffset="3827.36">27474 6582 511 0,'0'0'100'0,"0"0"-98"16,88-14-2-16,-54 13 3 15,-3 0-3-15,4-1 4 16,11 1-4-16,2-1 0 16,4 2-4-16,-3 0-29 15,-7 0-49-15,-11-2-69 16,-12-5-139-16</inkml:trace>
  <inkml:trace contextRef="#ctx0" brushRef="#br0" timeOffset="4081.6">27626 6426 443 0,'0'0'145'0,"0"0"-53"16,0 0-40-16,0 0 8 15,0 0 39-15,0 0-42 16,-2-29-57-16,8 29-2 0,6 12-8 15,2 8 9-15,-1 7 1 16,0 6 0-16,-3 7-2 16,-4 3-4-16,-5 4-37 15,-1-2-47-15,0-5-27 16,4-15-91-16</inkml:trace>
  <inkml:trace contextRef="#ctx0" brushRef="#br0" timeOffset="4544.68">28473 6282 334 0,'0'0'0'0,"0"0"-66"16,0 0-3-1,-82 9 69-15,63-2 40 0,-1 6 3 16,-2 4-6-16,-2-1 14 16,0 4 14-16,2 2 7 15,0 1-5-15,4 2-24 16,6 1 3-16,7-4-14 16,5 1 0-16,0-5 12 15,17 0-9-15,11-3-8 16,10-3 1-16,8-2-9 15,6-2-8-15,6 0-11 16,6 1-18-16,-1-8-102 16,-5-1-158-16</inkml:trace>
  <inkml:trace contextRef="#ctx0" brushRef="#br0" timeOffset="5738.95">24755 5911 128 0,'0'0'128'0,"0"0"-54"16,0 0-1-16,0 0 7 0,0 0 13 16,0 0-51-1,-43-51 7-15,42 47-13 0,1 2-9 16,0 2 7-16,0 0-20 15,0 0-14-15,0 0-14 16,27 0 7-16,17 0 7 16,22 0 3-16,13 0-3 15,12 0 0-15,12 0-5 16,10 0-5-16,17-4 4 16,18-7 5-16,17-3-1 15,9-2-12-15,9-1-4 16,-4-1 1-16,-6 0 1 0,-10-3 0 15,-7 1 7-15,0 2 9 16,-6-1 0-16,1 2 0 16,-4 2-8-16,-9-1-3 15,-3 5 2-15,-9 2-5 16,-11 3 14-16,-6 4-2 16,-11 0 0-16,-7 1-11 15,-6-3-2-15,-9 0 6 16,-7-2 2-16,-12 0 6 15,-7 0 1-15,-2 0 0 16,-3 0 0-16,1 2 11 16,-6-2-9-16,-4 3 10 15,-9 0-10-15,-12 2 2 16,-8 1-4-16,-7 0-5 16,0 0-7-16,-31 0-101 0,-20 9 64 15,-11-2-224-15</inkml:trace>
  <inkml:trace contextRef="#ctx0" brushRef="#br0" timeOffset="7655.78">25139 5952 178 0,'0'0'110'0,"0"0"-83"16,0 0-24-16,0 0 7 15,0 0 30-15,0 0-27 16,-41-38-3-16,32 35 2 15,-4 1-12-15,-2-2 13 16,-4 3-3-16,-6 0 1 16,-4 1-7-16,-5 0 7 0,-7 0-3 15,-5 0-2 1,-5 7 4-16,-2 0-5 0,-2 4-5 16,2-3 1-16,3-1-1 15,4-1 4-15,4-1 16 16,6 0-8-16,4-3-1 15,7 0-2-15,4-2 8 16,8 0 14-16,1 0-6 16,2 0-9-16,2 0-9 15,2 0-3-15,1 0 0 16,2 0-1-16,1 0 14 16,2 0-7-16,0 0-10 15,-2 0-1-15,2 4 0 16,-1 5-6-16,-4 3 7 15,4 6 0-15,-4 1 0 16,4 3 1-16,-2 6 2 16,1 3 0-16,2 5-3 0,-1 4 4 15,1 3 1-15,0 4-5 16,0 4 1-16,0 3 3 16,0 1-2-16,0 1 1 15,0 0-3-15,0 1 0 16,3-1 1-16,1 4-1 15,-2 2 2-15,-1 2 0 16,-1 2 0-16,0-6-3 0,0-5 2 16,0-2 0-1,0-4-1-15,0 0 0 16,0 1 4-16,0-1-3 0,0-2-1 16,0-5 0-16,0-4 0 15,0-4 2-15,-1-8-3 16,-1-6 4-16,1-5-5 15,-1-7 5-15,2-4-1 16,0-2-2-16,0-1-1 16,0-1-1-16,0 0-4 15,0 0 1-15,0 2-2 16,0-2 4-16,0 4 3 16,3-2 0-16,0 1 0 15,2 0 1-15,1 0-1 16,4 0 0-16,4-2-1 15,5 2 2-15,8-2 0 16,4 1-1-16,3-2 2 0,7 0-6 16,5 0 4-16,0 0 0 15,8 0 1-15,5 0-1 16,9-2 0-16,6-2-1 16,10-1 1-16,7-3 0 15,6 2 0-15,4-1 1 16,-1 0 0-16,-1-1-1 15,-1 3 0-15,-1 0 0 16,-3 0 3-16,-1 1-3 16,-2-1 0-16,-2-1 3 15,2 1-8-15,3-2 7 16,-1 1-6-16,-2 1 6 0,-5 2-5 16,-2 3 5-16,-7 0-2 15,-1 0 2-15,-1 0-1 16,2 0-2-16,4 0 5 15,4 0-13-15,2 0 5 16,-2-2-5-16,-2 0 1 16,4-4-2-16,2-2 6 15,1 1 1-15,-5 0 2 16,-6-2 0-16,-6 1 0 16,-6 3 0-16,-4-2-16 15,-4 1 0-15,-2 1 10 16,-1-2 6-16,0 1-4 15,1-1 4-15,0 2 2 16,1 0-2-16,-2-2 0 0,-2 2 1 16,0-1 0-16,0-2 1 15,1 4-1-15,0-4 1 16,0 1 1-16,2 0 3 16,0 1 0-16,-4 3-1 15,-5-2 0-15,1 1-1 16,-5 1 2-16,-3-1 7 15,-5 1 1-15,-2 0-5 16,-2-1 7-16,-1 0 3 16,-1 0-10-16,1 2 7 15,-1-1 7-15,3-1-8 0,1 1 7 16,2-1-7-16,-5 1-12 16,-8 0 4-16,-10 2-5 15,-9-1 2-15,-4 0 0 16,-4 2-3-16,-20 0-29 15,-16 0-89-15,-6-5-59 16,-5-12-260-16</inkml:trace>
  <inkml:trace contextRef="#ctx0" brushRef="#br0" timeOffset="9374.84">28554 5677 67 0,'0'0'119'0,"0"0"-47"16,0 0 17-16,0 0-12 16,0 0-16-16,0 0-17 15,-18-36 4-15,14 31-18 16,4 3 5-16,-2-2 7 15,2 4-26-15,0-1 6 16,0 1-7-16,0 0-7 16,0 0-7-16,0 0-1 15,3 0-7-15,18 0 7 16,13 0 1-16,9-1-1 16,5-3-1-16,7 3-1 15,4 0-6-15,3-4-2 16,5 1 3-16,2 0 5 15,1-2 2-15,-3 2 0 16,-4 2 0-16,-8 0-1 0,-9 0 1 16,-5 1-1-16,-7 1 3 15,-8 0-3-15,-6 0 2 16,-4-1 1-16,-3 1-2 16,0-2 0-16,2-1 0 15,-1 2 0-15,-3-2 0 16,-2 3 0-16,-4 0 2 15,-2 0-5-15,-3 0 7 16,1 0-7-16,-1-1 6 16,0 1 3-16,0 0-1 15,0 0 2-15,0 0-6 16,0 0-1-16,0 0-1 16,0 0-2-16,0 0-3 0,0 0-1 15,2 5 7-15,-1 8 0 16,3 1-3-16,1 4 3 15,-2 4 0-15,0 3 2 16,2 4-2-16,-1 6 0 16,1 0 0-16,2-1 0 15,-1 3 3-15,1 0-1 16,1 3-4-16,1 2 4 16,0 4 1-16,0 0 0 15,0 2 1-15,2 0-3 0,0-1-1 16,1-1 2-1,-5-1 3-15,1 0-5 0,-2-2 2 16,0-4-1 0,1 0-1-16,-1-3 0 0,0-3 5 15,-1-2-5 1,-4-2-1-16,-1-2 0 0,0 0 2 16,0-1 2-16,0-2-2 15,0-1-1-15,0 0 0 16,0-1 0-16,0 2 0 15,0 2 2-15,0-1-2 16,0 3 1-16,0 1-1 16,0-3 0-16,0-2 0 15,0-1 2-15,0 0-2 16,0-2 0-16,0 0-1 0,0-1 1 16,0-3 0-16,0 0 2 15,0-1-1-15,0 0-1 16,0-1 4-16,0-2-4 15,0-3 0-15,0-1 1 16,0-5-1-16,0-2 0 16,0 0-1-16,0-2 3 15,0 0 0-15,0 0 0 16,0 0 6-16,0 0 6 16,0 0 13-16,0 0 3 15,0 0-2-15,0 0-14 16,0 0-9-16,0 0 0 15,0 0-5-15,0 0 4 16,-3 1-3-16,-9 4 1 0,-7-3-2 16,-6 3 0-16,-10-3 2 15,-8 1-2-15,-15 0 4 16,-20 2-4-16,-23 3-1 16,-35 3-2-16,-37 5-18 15,-24 1-69-15,-3-3-51 16,23-11-175-16</inkml:trace>
  <inkml:trace contextRef="#ctx0" brushRef="#br0" timeOffset="69816.25">11122 15118 180 0,'0'0'108'16,"0"0"-47"-16,0 0-58 15,0 0 1-15,0 0 2 16,0 0-6-16,-9 0-2 16,9 0-30-16,8 2-44 0,5-1 9 15</inkml:trace>
  <inkml:trace contextRef="#ctx0" brushRef="#br0" timeOffset="70771.89">12854 14968 4 0,'0'0'96'16,"0"0"-55"-16,0 0 59 15,0 0-22-15,0 0-23 16,0 0-50-16,-1-12 7 16,1 12-12-16,0 0 3 0,0 0 0 15,0 0-3 1,0 0 4-16,0 0 3 0,-2 0 30 16,2 0 0-16,0 0-19 15,0 0-17-15,0 0 6 16,0 0-7-16,0 0 0 15,0 0 0-15,0 0 0 16,0 0-2-16,0 0-3 16,0 0 3-16,0 0-1 15,0 0 3-15,0 0 3 16,0 0-2-16,0 0-1 0,0 0 1 16,0 0-1-1,0 0-1-15,0 0-16 0,0 0-42 16,0 0-57-1,0 2-5-15,-4-1-36 0</inkml:trace>
  <inkml:trace contextRef="#ctx0" brushRef="#br0" timeOffset="71955.8">12035 14568 5 0,'0'0'18'0,"0"0"-12"0,0 0-4 15,0 0 37-15,0 0-10 16,0 0 35-16,0 0-28 16,-6-22-32-16,6 19 21 15,-2 1-20-15,2 2 1 16,0 0-3-16,0 0-2 15,0 0 0-15,-2-1 13 16,2-2 1-16,-2 0 16 16,1 1-5-16,-1-2-1 15,1 2-11-15,-1-4 26 16,2 2-28-16,-1-2 2 16,1 2 27-16,0 3-12 15,-2-1-5-15,2 2-17 16,0 0-3-16,0-1 2 0,0 1-6 15,0 0-1-15,0 0 0 16,-1 0 1-16,1 0-4 16,0 0-7-16,0 1-26 15,0 12 12-15,0 3-57 16,-3-5-66-16</inkml:trace>
  <inkml:trace contextRef="#ctx0" brushRef="#br0" timeOffset="170146.8">1399 8838 70 0,'0'0'102'0,"0"0"-98"16,0 0-2-16,0 0-2 15,0 0 48-15,0 0 39 16,0 0-67-16,0 0-17 16,0 0-3-16,0 0 1 15,0 0-1-15,0 0-5 16,0 5-21-16,0-5-43 15,-3 0-54-15</inkml:trace>
  <inkml:trace contextRef="#ctx0" brushRef="#br0" timeOffset="171014.36">1110 7771 48 0,'0'0'0'0,"0"0"-3"16,0 0 3-16,0 0 4 16,0 0 11-16,0 0 80 15,-5 0-44-15,5-2-44 16,0 0 1-16,0 2 2 0,0 0-9 16,0 0-1-16,0 0-16 15,0 0-15-15,0 0-14 16,5 0 14-16,7-4-15 15</inkml:trace>
  <inkml:trace contextRef="#ctx0" brushRef="#br0" timeOffset="195441.97">1729 14107 43 0,'0'0'56'16,"0"0"-20"-16,0 0-3 15,0 0-15-15,0 0-10 16,-82-41-8-16,68 21-3 0,-3-5-2 16,-3-5-27-1,-2-8-67-15</inkml:trace>
  <inkml:trace contextRef="#ctx0" brushRef="#br0" timeOffset="-152985.03">12936 14172 87 0,'0'0'87'15,"0"0"-31"-15,0 0-17 16,0 0 13-16,0 0 15 16,0 0 13-16,0 0-33 15,-9-39 17-15,8 39-29 16,1 0-34-16,0 0-1 16,0 0-15-16,0 0-64 15,0 0-36-15,0 0 35 16,0 2 25-16,0 2 15 0,0-3 19 15,0 0 9-15,0-1 12 16,0 0 0-16,0 0 35 16,0 0 15-16,0 0-5 15,0 0-23-15,0 0 3 16,0 0 3-16,0-1-15 16,0 1 32-16,0 0-19 15,0 0-24-15,0 0 0 16,0 0-2-16,0 0-2 15,0 0 2-15,0 0 0 16,0 0 0-16,0 0 2 16,0 0-4-16,0 0 6 15,0 0-4-15,0 0 0 16,0 0 0-16,0 0 0 16,0 0 0-16,0 0-19 0,0 0-25 15,0 0-33-15,0 0-37 16,-5 0 17-16,1-4-2 15</inkml:trace>
  <inkml:trace contextRef="#ctx0" brushRef="#br0" timeOffset="-152588.62">13023 13865 106 0,'0'0'18'0,"0"0"9"16,0 0-14-16,0 0 10 16,0 0 63-16,0 0-28 15,0-21-13-15,0 20-19 16,1-1-20-16,2 0-1 16,-1 2-5-16,-1 0 1 15,-1 0 0-15,0 0 0 16,0 0 22-16,0-3 27 15,0-3 1-15,0-2-33 16,0-2-15-16,0 0-2 16,0-1-1-16,0 3 1 15,0 0-1-15,0 1 0 0,0-2-1 16,0-1 0-16,0 1 1 16,0-1 0-16,0 1 0 15,-1 2 0-15,1-1 0 16,0 4 0-16,0 2-8 15,0 2-45-15,0 0-108 16,0-1-100-16</inkml:trace>
  <inkml:trace contextRef="#ctx0" brushRef="#br0" timeOffset="-149846.28">7425 6843 49 0,'0'0'20'16,"0"0"-11"-16,0 0-9 15,0 0-17-15,0 0 6 16,-9-79 3-16,21 65-15 16,1-1 16-16,-4 2 7 0,-3 1 11 15,-1 2 14 1,-2 0-11-16,4 1-7 0,-1 2-7 15,2-3-28-15</inkml:trace>
  <inkml:trace contextRef="#ctx0" brushRef="#br0" timeOffset="-149478.15">7582 6539 39 0,'0'0'28'16,"0"0"43"-16,0 0-12 15,0 0 2-15,0 0-40 16,0 0-18-16,19-73-2 16,-10 67-1-16,-1 0-3 15,3-1-6-15,-3 2 0 16,-2-3 3-16,-3 0 6 0,0 2 4 16,-3-1 24-16,0 3-9 15,0 1-5-15,0 0 27 16,0 0-34-16,0 3-1 15,0 0-2-15,0 0-1 16,0 0-3-16,0 0 0 16,0 0-8-16,0 0 2 15,0 0-2-15,0 0 1 16,0 0 3-16,0 0 1 16,0 0 0-16,0 6 3 15,0 1-1-15,0 0-39 16,0 3-17-16,0 0 12 15,0 0-23-15,0-4-64 0</inkml:trace>
  <inkml:trace contextRef="#ctx0" brushRef="#br0" timeOffset="-146722.02">740 8172 10 0,'0'0'15'16,"0"0"5"-16,0 0 8 16,0 0 52-16,0 0-51 15,0 0 34-15,0 0-35 16,-8-25-2-16,8 25-26 15,0 0-22-15,0 0-194 16</inkml:trace>
  <inkml:trace contextRef="#ctx0" brushRef="#br0" timeOffset="-48228.83">7352 15088 11 0,'0'0'19'0,"0"0"-19"15</inkml:trace>
  <inkml:trace contextRef="#ctx0" brushRef="#br0" timeOffset="-22150.88">17476 11005 308 0,'0'0'115'0,"0"0"-55"16,0 0-37-16,0 0-23 16,0 0-6-16,0 0 2 15,0-85 4-15,6 68-3 16,5-4 1-16,-1 1-34 0,5-2-67 16,-3-6-85-16</inkml:trace>
  <inkml:trace contextRef="#ctx0" brushRef="#br0" timeOffset="-11248.08">15763 4112 31 0,'0'0'82'16,"0"0"3"-16,0 0-8 15,0 0 22-15,0 0-36 16,0 0-32-16,-1 0-1 16,1 0 7-16,0 0 5 15,0 0-16-15,0-5-26 16,0 5 19-16,0-3-2 16,0 3 15-16,0 0-22 15,-2 0-7-15,1 0 1 0,1-1 14 16,0 0 7-16,0-3-1 15,0-2-21-15,0 1-1 16,0-1 1-16,0-2 2 16,0 2 4-16,0 0-3 15,0 0 3-15,0 1 4 16,0-3-10-16,0 4 5 16,0-2-5-16,0 4 3 15,0-2-1-15,0 1-4 16,0 0-1-16,0 0 0 15,0 2-1-15,0 1 1 16,0 0-3-16,0 0 1 16,0 0-7-16,0 0-20 0,0 0 11 15,0 0 4 1,1 0-15-16,5 0-28 0,5 0-12 16,1 0 21-16,1 7-58 15,2 2-35-15,-3-6-11 16</inkml:trace>
  <inkml:trace contextRef="#ctx0" brushRef="#br0" timeOffset="-4884.74">15562 4256 13 0,'0'0'0'0,"0"0"-13"0</inkml:trace>
  <inkml:trace contextRef="#ctx0" brushRef="#br0" timeOffset="-4574.45">15562 4256 49 0,'0'7'58'16,"0"-7"-16"-16,0 0-11 15,0 0 3-15,0 0 13 0,0 0-2 16,0 0 0-16,0 0 1 15,0 0-17 1,0 0-3-16,0 0 15 0,0-2-29 16,0 1 4-16,0 1 2 15,0 0-15-15,0 0-1 16,0 0-2-16,0 0-2 16,0 0-9-16,0 0-20 15,0 0 0-15,0 0-8 16,0 0 4-16,0 0-2 15,3 0-22-15,1 0 1 16,-2 0-20-16,-1 3 13 16,1 2 35-16</inkml:trace>
  <inkml:trace contextRef="#ctx0" brushRef="#br0" timeOffset="43288.9">9138 4371 506 0,'0'0'139'0,"0"0"-110"15,0 0-29-15,0 0-71 16,0 0-79-16,95-1-123 0</inkml:trace>
  <inkml:trace contextRef="#ctx0" brushRef="#br0" timeOffset="64317.25">8529 9154 36 0,'0'0'17'0,"0"0"18"15,0 0 6-15,0 0-21 0,0 0-18 16,0 0 0-1,0 0-1-15,3-40 5 0,-3 39 14 16,0 0 19-16,0 1-13 16,0 0-5-16,0 0-7 15,0 0-13-15,0 0-1 16,0 0 0-16,0 0-1 16,0 0 0-16,0 0-5 15,0 0 3-15,0 0 0 16,0 0 2-16,0 0-1 15,0 0 2-15,0 0 2 16,0 0 2-16,0 0 20 16,0 0 0-16,0 0-4 15,0 0-13-15,0 0-6 0,0 0 3 16,0 0-4 0,0 0 0-16,0 0 0 0,0 0-1 15,0 0-3-15,0 0 4 16,0 0 1-16,0 0-1 15,0 0 0-15,0 0 1 16,0 0-1-16,0 0 0 16,0 0 0-16,0 0-1 15,0 0-1-15,0 0-2 16,0 0-2-16,0 0 5 16,0 0 1-16,0 0 0 15,0 0 1-15,0 0-1 16,0 0 0-16,0 6-1 15,0 0 0-15,0 4-7 16,0 1-34-16,0 1-30 0,0 3 5 16,0-1 0-1,-3-1-9-15</inkml:trace>
  <inkml:trace contextRef="#ctx0" brushRef="#br0" timeOffset="70815.97">8985 10594 80 0,'0'0'0'0</inkml:trace>
  <inkml:trace contextRef="#ctx0" brushRef="#br0" timeOffset="75096.45">9035 9751 270 0,'0'0'136'0,"0"0"-40"15,0 0-51-15,0 0 16 16,0 0-39-16,0 0-21 16,0 0-2-16,0 2 0 15,0 2-26-15,0 2-54 16,0 7-17-16,3 1 17 16,10-5-57-16</inkml:trace>
  <inkml:trace contextRef="#ctx0" brushRef="#br0" timeOffset="80186.52">9106 9780 255 0,'0'0'134'0,"0"0"-64"16,0 0 41-16,0 0-36 16,0 0-46-16,0 0-8 15,0 0-7-15,-34-42-11 16,34 42-3-16,0 0-8 15,0 0-32-15,0 5-42 16,0 8 24-16,1 6-23 16,7-6-80-16,7-7-53 0</inkml:trace>
  <inkml:trace contextRef="#ctx0" brushRef="#br0" timeOffset="82710.42">10536 9950 559 0,'0'0'75'0,"0"0"-39"0,0 0-36 15,0 0-36-15,0 0 36 16,0 0 15-16,-2-15 14 16,2 15-22-16,0 0-7 15,0 0-5-15,0 0-1 16,0 0 6-16,0 0 3 15,0 0-1-15,0 0-4 16,0 0-4-16,0 0 6 16,0 0 0-16,0 0 1 15,-1 0 0-15,1 0 0 16,0 0-2-16,0 0 3 16,0 0-2-16,0 0 0 15,0 0 2-15,0 0-4 16,0 0 4-16,0 0-2 0,0 0 0 15,0 0 0-15,0 0-2 16,0 0 0-16,0 0-1 16,0 0-29-16,0 3-33 15,3 6-32-15,13-1-24 16,5-6-54-16</inkml:trace>
  <inkml:trace contextRef="#ctx0" brushRef="#br0" timeOffset="83068.92">12711 9660 436 0,'0'0'133'15,"0"0"-133"-15,0 0 3 0,0 0-3 16,0 0 8-1,0 0 29-15,-3 0 5 0,1 0-38 16,2 0-4-16,-4 8-38 16,-5 10-75-16,-6 3-24 15,-9-3-77-15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2T07:09:39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4968 2416 113 0,'0'0'80'0,"0"0"-31"15,0 0-11-15,0 0-16 16,0 0 19-16,0 0 6 15,0 0-5-15,21-63 21 16,-20 58-22-16,-1-4-4 16,2 3-14-16,-2 0 3 15,0 5 2-15,0-1 3 16,0 2-2-16,0 0-29 16,0 0-2-16,0 0 0 15,0 0 2-15,0 0 1 16,0 0 1-16,0 0-2 15,0 0-2-15,0 0-5 16,0 0-4-16,0 3-1 16,0 14 6-16,1 6 6 15,1 14 2-15,1 10-1 0,-2 4 5 16,2 6-6-16,-1 0 2 16,0-3 1-16,1-5-3 15,-1-1 1-15,1-6 0 16,0-2-1-16,0-7-2 15,0-6 2-15,-3-5 1 16,3-5-1-16,-3-3 0 16,3-5 0-16,-1-3-15 15,-1-1-52-15,-1-5-44 16,0 0-69-16,0-12-20 16</inkml:trace>
  <inkml:trace contextRef="#ctx0" brushRef="#br0" timeOffset="519.49">5184 2406 180 0,'0'0'96'0,"0"0"4"16,0 0-49-1,6-74 33-15,-6 61-75 0,0 1 48 16,0 6 30-16,0 1-47 15,0 3-5-15,0 2-14 16,0 0-4-16,0 0-14 16,0 0-3-16,1 0-4 15,2 0-5-15,2 8-2 16,7 11 7-16,4 8 4 16,-1 7 1-16,3 8 7 0,-3 5-7 15,-2 2 1 1,-2 0 6-16,0-8-7 0,0 0 5 15,-2 0-5-15,-1 0 2 16,2 0-1-16,-2-2-2 16,-2-2 0-16,-2-3-1 15,2-5 1-15,0-6-6 16,-2-3-36-16,1-2-38 16,-5-8-37-16,0-10-189 15</inkml:trace>
  <inkml:trace contextRef="#ctx0" brushRef="#br0" timeOffset="888.71">4989 2752 365 0,'0'0'113'0,"0"0"-52"16,0 0-28-16,0 0-30 15,0 0-2-15,0 0 11 16,31-28 15-16,5 21-1 15,4 3-10-15,3 1-15 0,1 3-1 16,-4 0 0-16,-6 0 0 16,-3 0-1-16,-1 0 0 15,-3 0-12-15,-1-1-7 16,-1 1-10-16,-1-2-56 16,-5-2-141-16</inkml:trace>
  <inkml:trace contextRef="#ctx0" brushRef="#br0" timeOffset="1515.97">5663 2644 305 0,'0'0'79'15,"0"0"-40"-15,0 0-13 16,0 0-25-16,0 0-1 16,0 0-14-16,-8 11 12 15,8 11 2-15,0 4 2 16,0 3 1-16,0 1 0 16,0-3-2-16,0 0 1 0,5-3-2 15,4-2-8-15,0-5 5 16,1-2-1-16,1-7 4 15,-5-3-4-15,4-5 2 16,-2 0 4 0,-2-6 5-16,3-13 76 0,1-9-51 15,-1-1-17-15,3-1 7 16,0 4-12-16,-2 3 10 16,1 9-7-16,-1 5 1 15,-4 6-13-15,0 3-2 16,2 0-6-16,3 9 3 15,0 8 4-15,8 7 0 16,-4 2-1-16,5 3 2 16,2-2-2-16,-4-2 0 15,6-6-8-15,-5-4 7 0,4-7-14 16,-1-8 8-16,2 0 7 16,-3-5 2-16,-2-15-2 15,0-10 2-15,-5-7 11 16,-1-2-1-16,-7-3 15 15,-6 3 26-15,0 1-5 16,-3 2 16-16,-13 5-7 16,-1 4-38-1,0 7-5-15,-1 6-13 0,6 7-13 16,-3 7-16-16,-9 4-121 16,3 10-77-16,-1-2-149 15</inkml:trace>
  <inkml:trace contextRef="#ctx0" brushRef="#br0" timeOffset="4929.55">7674 2819 436 0,'0'0'39'0,"0"0"-36"16,0 0-3-16,0 0-3 16,0 0 3-16,0 0 32 0,-12-3 36 15,11 2-4 1,-1-1-18-16,2 2-31 0,0 0-13 16,0 0 0-16,0 0-2 15,0 0 0-15,0 0-1 16,0 0 1-16,0 0-3 15,0 0 3-15,0 0-3 16,-3 0-1-16,3 0-3 16,0 0 6-16,0 0-12 15,0 0-14-15,0 0 3 16,0 0 9-16,0 0-11 16,0 0-15-16,-4 0-9 15,1 0 16-15,0 0-18 0,-3 8 44 16,-2-2-75-16,2-6-160 15</inkml:trace>
  <inkml:trace contextRef="#ctx0" brushRef="#br0" timeOffset="6804.68">7682 2854 575 0,'0'0'63'0,"0"0"-63"0,0 0-25 16,0 0-22-16,0 0 47 15,0 0 11-15,0 0-5 16,44-46-6-16,-23 30 2 16,0 0-2-16,-3-3-3 15,-1 1-33-15,-4-1 36 16,-6 1 7-16,-1-1-5 15,-4 3-2-15,1-1 5 16,-3 2-2-16,0 4 0 16,0 3-3-16,-3 2 0 15,-3 4-1-15,1 2-2 16,-1 0-17-16,0 0-1 0,1 9 7 16,3 6 2-1,2 4-1-15,0 3 7 0,19 0 0 16,7 0 6-16,6 1 0 15,4 1 2-15,3-1 2 16,-4 0-4-16,-4 2 2 16,-4 0 0-16,-11 3-1 15,-10-2-1-15,-6 1 0 16,0-5-2-16,-19-3 2 16,-8-5-1-16,0-2-1 15,-6-3 4-15,3-6-4 16,5-3-1-16,4 0-3 0,12-6 5 15,4-13 1-15,5-3-10 16,6-6-40-16,21-4 7 16,8-3 35-16,5 2 3 15,6 1 5-15,-1 2 0 16,-3 9 2-16,-2 3-1 16,-10 7 18-16,-12 5 3 15,-2 6-12-15,-10 0-8 16,-1 2-2-16,-4 15 2 15,-1 7-2-15,0 4 9 16,0 3 1-16,-7-3-2 16,2-3-6-16,5-6 1 15,0-5-2-15,0-4-2 16,8-4 0-16,8-6 1 16,2 0 40-16,1-4-20 0,-2-10-3 15,1-7-4-15,-6 0-6 16,-1 0 4-16,-6 1 32 15,-2 3-25-15,0 3 13 16,0 4-8-16,-1 6-11 16,-2 1 3-16,3 2-15 15,4 1 0-15,3 0-8 16,4 1 7-16,8 12-2 16,0 2-1-16,0 4 0 15,1 1-5-15,0 0-10 0,-1-1-11 16,1-5-40-1,2-9-125-15</inkml:trace>
  <inkml:trace contextRef="#ctx0" brushRef="#br0" timeOffset="7283.98">8647 2482 608 0,'0'0'98'15,"0"0"-80"-15,0 0-17 16,0 0-2-16,0 0-11 16,0 0 4-16,21 18 8 15,3 17 3-15,-2 12-2 16,2 3 1-16,-8 0-1 0,-1 0-1 16,-6-4-4-16,-1-8-4 15,0-8 2-15,-3-12-7 16,-2-9-7-16,0-6-2 15,-3-3-3-15,6-5 25 16,3-16 62-16,6-6-62 16,3-2-3-16,4 5 2 15,2 0-3-15,0 10 3 16,1 3 1-16,-1 4 0 16,0 7 0-16,-3 0 0 15,-3 0-1-15,-3 16-4 16,-3 4 4-16,-8 4 0 0,-4 4-4 15,0 3 5-15,-9-1 0 16,-16-2 6-16,-8 0-6 16,-6-5-9-16,-4-5 4 15,-2-2 2-15,5-7-3 16,2-4 5-16,7-5-10 16,12 0 3-16,10-8-8 15,9-16-29-15,13-8-338 16</inkml:trace>
  <inkml:trace contextRef="#ctx0" brushRef="#br0" timeOffset="9001.65">9261 2852 382 0,'0'0'149'0,"0"0"-117"15,0 0-32-15,0 0-19 16,0 0 13-16,2-79 6 16,7 64 2-16,6 3 11 15,4-1-5-15,5 1 0 16,3 4-8-16,6 2-4 16,-6 3 0-16,-2 3 1 15,-5 0-44-15,-4 0 11 16,-4 10 22-16,-3 5-6 15,0 5 19-15,-3 4 1 16,-5 4 1-16,-1 1-1 16,0-1 2-16,0-4-2 15,0-4 4-15,-3-6-3 16,-1-5 0-16,2-3 2 0,-1-4-3 16,-1-2-6-16,4 0 1 15,-5 0 5-15,1 0-5 16,-2-2 5-16,0-10-4 15,0-5-7-15,0-1 11 16,3 0 18-16,3-2-9 16,0 0-3-16,0 1-4 15,5 0-2-15,11 1 6 16,3 2-6-16,7 1-7 16,4 2 5-16,5 1 4 15,-1 5 6-15,-1 3-8 16,-1 4 5-16,-4 0-4 15,-5 0 0-15,-7 13-1 0,-4 4-3 16,-9 2 1-16,-3 3-1 16,0-1 3-16,0-1 3 15,-6-2-2-15,-5-5-1 16,-2-2 0-16,1-4 0 16,1-4-30-16,1-1 30 15,1-2 18-15,3 0 4 16,3-11 18-16,3-8-38 15,0-4-2-15,6-5-2 16,13 0 2-16,7 1 19 16,4 1-19-16,0 4 3 15,0 6-3-15,-2 2-3 16,-3 5 2-16,-1 8 1 16,-2 1 0-16,-5 0 13 0,-1 7-13 15,-5 11-1-15,-4 3 1 16,-2 2-1-16,-4 3 2 15,-1 1-1-15,0 1 3 16,0-3 1-16,0 0 1 16,0-7-5-16,0-3-5 15,12-5-13-15,8-7-81 16,5-3 21-16,3-3-130 16</inkml:trace>
  <inkml:trace contextRef="#ctx0" brushRef="#br0" timeOffset="9193.09">10206 2791 217 0,'0'0'389'16,"0"0"-316"-16,0 0-73 15,0 0-40-15,0 0 2 16,0 0 38-16,-12 36 5 16,12-11-5-16,0 0 0 15,0 2 0-15,5-2-11 16,4-2-10-16,1-5-45 15,0-8-79-15,1-10-118 16</inkml:trace>
  <inkml:trace contextRef="#ctx0" brushRef="#br0" timeOffset="9540.94">10157 2707 388 0,'0'0'118'0,"0"0"-118"16,0 0-8-16,0 0-61 15,0 0 35-15,0 0 5 16,-3-8 16-16,15 8-7 16,4 0-4-16,1 0 10 15,-1 0-78-15,-4 0-4 16,-6-8 9-16,-3-4 87 0,-3 0 9 15,0-3 82 1,0 1-45-16,-3 0 43 0,-5 2-30 16,-1 2-2-16,-1 4 14 15,4 2-38-15,0 4-28 16,3 0-5-16,-2 0-7 16,-1 9-8-16,1 7-11 15,5 1 0-15,0-5-71 16,13-4-34-16</inkml:trace>
  <inkml:trace contextRef="#ctx0" brushRef="#br0" timeOffset="9819.08">10421 2400 409 0,'0'0'96'15,"0"0"-32"-15,0 0-5 16,0 0-49-16,0 0 22 15,0 0-18-15,-14-52-14 16,14 71-26-16,3 16 26 16,11 11 5-16,5 8 1 15,0 7-4-15,1-3-1 16,-4 3 0-16,-2-1 4 16,-1-6-3-16,-2-5-2 15,-1-9 2-15,0-9-2 0,0-6 0 16,-6-6-5-1,1-5-57-15,-5-6-47 0,0-8-146 16</inkml:trace>
  <inkml:trace contextRef="#ctx0" brushRef="#br0" timeOffset="9989.44">10507 2788 105 0,'0'0'634'0,"0"0"-552"16,0 0-82-16,87-49-30 16,-40 40 23-16,0 3-16 0,-1 2-68 15,-1-3-83 1</inkml:trace>
  <inkml:trace contextRef="#ctx0" brushRef="#br0" timeOffset="10988.53">11671 2760 242 0,'0'0'200'0,"0"0"-102"16,0 0-65-16,0 0-30 16,0 0-3-16,0 0-4 15,-51-27 1-15,44 33 3 16,1 11 1-16,-2 5-1 16,3 3-1-16,2 1 0 15,3 1 1-15,0-1 0 16,0-6 0-16,0-3-7 15,10-5-1-15,0-7 0 0,1-2 5 16,1-3 6-16,-2 0-3 16,1-7 15-16,0-11 8 15,0-7-14-15,-5-2 0 16,-3-5-2-16,0 1-5 16,0 1 13-16,3 0-12 15,3 4 8-15,4 7-11 16,4 2-7-16,2 5-5 15,4 4 6-15,0 5 5 16,3 3 1-16,-1 1 0 16,-4 17-3-16,-5 5-6 15,-5 5 9-15,-2 6 0 0,-3 2 9 16,-5-3-9-16,1 2-2 16,-1-9-3-16,-1-3 1 15,2-8-12-15,2-6 6 16,-2-5-23-16,2-4-14 15,2 0 47-15,0-14 26 16,9-12-14-16,0-6-8 16,-3-2 1-16,3-3 1 15,-3 4 13-15,2 3-4 16,2 6 12-16,0 6-13 16,-7 6 13-16,-2 7-1 15,-1 5 9-15,-1 0-27 16,8 0-2-16,2 13-5 0,0 7 0 15,0 6-1 1,1 7 0-16,1 3 7 0,2 1 7 16,5 0-14-16,4-4-40 15,10-9-77-15,8-13-120 16</inkml:trace>
  <inkml:trace contextRef="#ctx0" brushRef="#br0" timeOffset="11541.96">12985 2607 279 0,'0'0'147'16,"0"0"-104"-16,0 0-43 15,0 0-9-15,0 0 2 16,0 0 7-16,0 0 2 16,-55 19 2-16,45 5 2 15,1 1-6-15,4 1 0 16,4-3 1-16,1-1-4 16,0-5 3-16,0-4-5 15,6-6-13-15,3-3 18 0,-2-4 2 16,-1 0 18-1,0-5 1-15,2-11 22 0,-1-6-38 16,-1-2 4 0,-3 0-8-16,2 2-1 0,1 2 3 15,4 1-1-15,3 4-2 16,7 2-2-16,2 7 0 16,2 1 2-16,0 5 5 15,-2 0-5-15,-5 8-1 16,-3 14-6-16,-6 3 3 15,-5 5 4-15,-3 2 5 16,0-5-4-16,0 0 2 16,-6-6-3-16,1-8 0 15,5-7-9-15,0-6 8 16,0 0-12-16,8-12 13 0,16-12 21 16,4-3-16-16,2-4-5 15,-3 3-9-15,0 1-93 16,0 2-146-16</inkml:trace>
  <inkml:trace contextRef="#ctx0" brushRef="#br0" timeOffset="12968.48">12996 2681 137 0,'0'0'55'0,"0"0"0"16,0 0-45-16,0 0-1 16,0 0 7-16,0 0 1 15,-45 63-3-15,45-45-3 16,0-2 14-16,0 0-19 15,4-1 21-15,10 1-6 16,5-3 16-16,4-3-2 16,4-6-7-16,1-2-9 15,0-2-17-15,-2 0 3 0,-3-2 5 16,-4-8-10 0,-2-6 0-16,-6-2 13 15,-1-3-5-15,-2-2-7 0,-5 3 0 16,-2-3 9-16,1 4-10 15,-2 2 1-15,1 2-1 16,2 2 2-16,-1 4 20 16,4 2-11-16,2 4 9 15,6-1-20-15,5 4-8 16,5 0 6-16,2 0 2 16,-2 12 0-16,-2 9-2 15,-7 1 1-15,-3 3-18 16,-8 1 19-16,-2 1-2 15,-2-2 2-15,0-4-1 0,0-2-3 16,0-6 3-16,0-6 1 16,0-1-2-16,0-4-10 15,0-2-1-15,0 0 13 16,-2-10 4-16,2-11-4 16,0-5 0-16,0-3 8 15,11-1-4-15,5 0 1 16,4 5 3-16,3 5 2 15,4 5-10-15,0 7-3 16,0 8-5-16,-5 0-4 16,-4 8-86-16,-5 5-115 15</inkml:trace>
  <inkml:trace contextRef="#ctx0" brushRef="#br0" timeOffset="13784.96">14001 2339 274 0,'0'0'147'0,"0"0"-92"16,0 0-28-16,0 0 6 16,0 0 40-16,0 0-38 15,0 0 25-15,23-59-35 16,-14 59-21-16,3 18-4 15,0 11 1-15,1 11-1 16,-2 12 4-16,0 2 3 16,-3 2-4-16,-2-2-3 15,-2-3-2-15,-1-6 2 16,-1-8 3-16,5-9-3 16,-2-8-5-16,-2-10-7 15,-2-6-5-15,1-4 16 0,-2 0 1 16,1-8 18-16,1-13-5 15,4-8-13-15,4 0-1 16,-1-1-2-16,8 2 0 16,0 2-6-16,6 6 2 15,1 2 7-15,1 6 0 16,2 4-3-16,1 7 3 16,-4 1-2-16,4 1 2 15,-5 14 0-15,-4 3-2 16,-7 3-4-16,-5 0 3 15,-7 1-7-15,0 2 6 16,-8-5 2-16,-13-1 2 16,-8-4-3-16,-4 1 3 15,-5-5-5-15,-2-4 5 16,1-2-23-16,4-4 17 0,4 0 4 16,9 0-27-16,7-4-37 15,6-6-54-15,9-6-173 16</inkml:trace>
  <inkml:trace contextRef="#ctx0" brushRef="#br0" timeOffset="15368.22">14573 2670 4 0,'0'0'531'16,"0"0"-493"-16,0 0-32 0,0 0-4 15,0 0 21 1,0 0 7-16,1-19-29 0,19 9 2 16,6-1-6-16,3-2-16 15,-2 0-4-15,-6 1 5 16,-7-1 17-16,-6 3 1 16,-5-4 0-16,-3 0 0 15,0-1 0-15,-8 1 0 16,-6 2 1-16,-3 2 0 15,-1 3 0-15,0 3-1 16,1 2 0-16,-1 2 5 16,1 0-2-16,-1 6 0 15,3 11-2-15,1 4-1 0,3 4 0 16,3 4 7 0,5-1 4-16,3 1 0 0,0-3-7 15,2-3-2 1,12-3-1-16,6-7-1 0,6-6 0 15,9-4 20-15,10-3 0 16,12 0-10-16,4-14-10 16,0-4-1-16,-7-4-31 15,-6-4 1-15,-10-5 10 16,-9-3-1-16,-13-3-37 16,-5-5 30-16,-5-9-34 15,-6 1 8-15,0 0 20 0,0 8 34 16,0 8 1-16,-7 12 31 15,-1 8 58-15,3 6-1 16,1 6-46-16,-1 2-18 16,-2 8-24-16,-3 19-1 15,0 13 1-15,1 15 3 16,2 7 4-16,4 5-1 16,2 4 2-16,-2 2 18 15,-3 4-15-15,-2-2-2 16,-5 1-7-16,1-5-2 15,-3-5 2-15,3-8 4 16,1-9-6-16,0-9-2 16,3-11 2-16,2-5 0 0,2-9 1 15,2-4-1-15,2-6-4 16,0-3-4-16,0-2-2 16,0 0-10-16,8 0 20 15,10-8 9-15,7-6-9 16,0-3-4-16,-2-2 0 15,-8 2-2-15,-5 1 4 16,-4-4-4-16,-1-3 1 16,-1-2 3-16,2-2 1 15,4-1-3-15,1 2 2 16,-4 1-8-16,0 6 7 16,-2 0 1-16,-5 2-3 15,0 0 4-15,0-3 1 16,0 1 0-16,-1-3 0 0,-10 0 8 15,4 1 13 1,-1 1-2-16,4 3-11 0,-2 5-1 16,5 3-5-16,1 3 3 15,0 0-5-15,0-1-1 16,20 0 1-16,9-1 0 16,8 1 0-16,4 2-4 15,0 4 4-15,-1 1-2 16,-5 0-7-16,-5 0 8 15,-7 5-3-15,-5 2-5 0,-7 0-9 16,-4-1 10 0,-2 3 2-16,-5 1-2 15,0 3 6-15,0 4 1 0,-2 3 1 16,-7-1 0-16,0 2 2 16,2-1-2-16,1-2 2 15,4-2-1-15,2-2-1 16,0-4 0-16,0-2-2 15,0-2-7-15,5-3 7 16,8-1-5-16,2-2 7 16,4 0 9-16,0 0-8 15,0-9-1-15,-3-4 8 16,-4-4-2-16,-4-1-3 16,-4-3-3-16,-4-5 0 15,0 0-8-15,0 0 8 0,-9 1 0 16,-4 0 6-1,-1 3-4-15,2 2 16 0,3 3 11 16,2 3-10-16,6 3-16 16,1 2-3-16,0-1-2 15,6 4 0-15,11-1 0 16,6 4 2-16,3 3-2 16,4 0 0-16,5 3-16 15,-1 13 14-15,2 1-3 16,-2 5 5-16,-5 3 2 15,-6 0-4-15,-6 3 0 16,-5 4 3-16,-8-3-4 16,-4-1 3-16,0-5-7 15,-4-7-1-15,-10-5 2 16,5-7 6-16,2-4 2 0,-2 0 1 16,3-1 10-16,2-16-9 15,2-6 10-15,2-8 0 16,0-2 19-16,8-3-15 15,8 2 19-15,5 3-6 16,3 8-21-16,4 5-8 16,2 11-6-16,-2 7-7 15,-2 0-66-15,-4 10-48 16,-9 2-272-16</inkml:trace>
  <inkml:trace contextRef="#ctx0" brushRef="#br0" timeOffset="16154.93">15962 2832 314 0,'0'0'70'15,"0"0"-70"-15,0 0-21 16,0 0-12-16,86-3 33 16,-56-5 9-16,0 0-8 15,3-7 6-15,-2 0 2 16,-1-1-3-16,-8-5-5 15,-8 2-2-15,-8-1 1 16,-6 1-3-16,0 1-3 16,-6 0 6-16,-11 4 0 15,-2 2 3-15,2 2-2 0,0 1 6 16,1 4 11-16,2 2-2 16,3 3 19-16,-2 0-26 15,1 5-1-15,-1 14 8 16,-1 4 7-16,2 8 23 15,0 1-34-15,3 1 15 16,3-2 9-16,5-2-15 16,1-5-8-16,1-1 13 15,19-6-16-15,13-4 0 16,16-4 52-16,14-3-31 16,15-4-31-16,5-2-45 15,-3 0-135-15,-10-14-330 16</inkml:trace>
  <inkml:trace contextRef="#ctx0" brushRef="#br0" timeOffset="24014.62">17581 2524 219 0,'0'0'82'16,"0"0"-32"-16,0 0-24 15,0 0 24-15,0 0 11 16,0 0-3-16,0 0-18 0,0-4-17 16,0 3-3-16,0 1 8 15,0 0 17-15,0 0-22 16,0 0-23-16,0 0-4 16,0 0-7-16,0 0 10 15,0 0-12-15,0 0-2 16,-5 2 6-16,-5 4 9 15,-2-1 1-15,-2-2-1 16,-1 1-2-16,0-2-7 16,-1-2 3-16,1 0 6 15,0 0 2-15,3 0 9 16,1 0-8-16,4-7-1 16,3-1 3-16,2-1-3 15,2-1 2-15,0-3-4 16,16-2-7-16,13-1 7 0,13 4-3 15,4 3 9-15,6 8-8 16,-4 1 2-16,-5 8-4 16,-5 14-11-16,-11 5 5 15,-8 2 5-15,-12 5 4 16,-7 3 1-16,-1 3-3 16,-26 3 6-16,-10 3-3 15,-6-2 6-15,-4-6-3 16,3-7-3-16,2-9 4 15,3-7-1-15,0-4 1 16,8-8-4-16,5-3-5 16,9 0 5-16,4 0 10 0,5-13-9 15,6-1-1-15,2-5-14 16,3-3 9-16,21 1-7 16,6 1 8-16,7 4-1 15,5 2 5-15,1 6 5 16,-2 3 2-16,-3 5 13 15,-3 0 2-15,-6 7-9 16,0 11-7-16,-5 1-1 16,0 1-4-16,-2 0 1 15,-3 1-2-15,-2-3-1 16,-1-1-22-16,1-1-39 16,0-12-91-16,0-4-250 15</inkml:trace>
  <inkml:trace contextRef="#ctx0" brushRef="#br0" timeOffset="24728.9">18000 2667 213 0,'0'0'158'0,"0"0"-47"16,0 0-45-16,0 0-25 15,0 0 15-15,0 0 15 16,-24-78-43-16,24 66 5 16,0 2-32-16,16-3 4 15,11 1-5-15,5 2 3 16,2 2-3-16,0 4-3 16,-2 4 0-16,-9 0 3 15,-2 0 0-15,-7 12-8 16,-7 5-14-16,-1 5 6 0,-6 3-9 15,0 3 18-15,-21-1-3 16,-4-1 7-16,-3-5-22 16,5-6 0-16,4-7 7 15,7-2 15-15,3-3 3 16,7-1 7-16,2-2-2 16,0 0-5-16,0 0-5 15,15 0-3-15,9-6 7 16,8 0 1-16,-1 3 4 15,-1 3 0-15,-6 0 7 16,-5 0-11-16,-5 0 0 16,-3 12-6-16,-5 3 5 0,-3 3 0 15,-3 1 1 1,0 1-3-16,-7-2 1 0,-13-2 2 16,-2-2 6-16,-6-1 0 15,-3-5 16-15,1-4-18 16,2-4 1-16,0 0-1 15,1 0-1-15,2 0-3 16,4-5-22-16,6-2-22 16,8-3-7-16,4 0-89 15,3-7-136-15</inkml:trace>
  <inkml:trace contextRef="#ctx0" brushRef="#br0" timeOffset="25410.26">18567 2133 312 0,'0'0'109'0,"0"0"-6"16,0 0-61-16,0 0-20 0,0 0 5 15,0-71 23 1,0 69 6-16,0 2-9 0,0 0-47 15,0 0-8-15,0 3-12 16,0 16-2-16,3 8 22 16,4 9 8-16,3 4-7 15,-2 7 4-15,0 5-1 16,-1 8-4-16,-2 6 0 16,0 0 11-16,1 0-10 15,0-5 8-15,2-3 10 16,-2-3-6-16,1-1-8 15,-1-4 6-15,-3-4-10 16,2-5 1-16,-1-6 0 16,-1-6 5-16,-1-4-6 0,-1-7-1 15,2-7 0-15,-3-4-2 16,0-2-1-16,0-3 1 16,0 1-11-16,0 1-79 15,0-4-49-15,-6-17-331 16</inkml:trace>
  <inkml:trace contextRef="#ctx0" brushRef="#br0" timeOffset="26304.98">18928 2577 279 0,'0'0'95'15,"0"0"-42"-15,0 0-37 16,0 0 3-16,0 0 20 0,0 0 5 15,-2-12-44-15,2 12 0 16,0 0-36-16,0 0-21 16,0 0 48-16,0 0 8 15,0 0 2-15,0 0-1 16,0 0 9-16,0 0 12 16,0 0 13-16,0 0-34 15,-4 0-1-15,0 9-9 16,-3 4 10-16,1 4 9 15,-1 3-2-15,0 2-4 0,4 3 7 16,0-1 5 0,3 1 0-16,0-1 3 0,0-1-9 15,3-5-9 1,10-4 5-16,-1-4-5 0,4-3 13 16,2-4 5-16,3-3 6 15,3 0 19-15,-3-3-20 16,-3-11-16-16,-3-6 1 15,-3-2-5-15,-6-5 9 16,-3 1-11-16,-3-2 1 16,0 1 2-16,-6 1-2 15,-9 3 0-15,1 2 12 16,-2 6-14-16,2 3-5 16,2 5 2-16,-1 5 0 15,0 2-24-15,-4 5-54 16,2 13 23-16,5 1-39 15,10-5-73-15</inkml:trace>
  <inkml:trace contextRef="#ctx0" brushRef="#br0" timeOffset="26620.14">19311 2581 416 0,'0'0'113'16,"0"0"-24"-16,0 0-23 0,0 0-24 16,0 0 27-1,0 0-29-15,-9-35-37 0,9 35-3 16,0 0-13-16,0 12-2 16,3 7 15-16,5 6 3 15,-2 1 1-15,-2 1-2 16,-1 0 4-16,-2 0-6 15,1-2 2-15,-2 1-5 16,0-3 4-16,0-1-4 16,0-6-10-16,0 1-56 15,0-6-23-15,5-11-62 16,8 0-236-16</inkml:trace>
  <inkml:trace contextRef="#ctx0" brushRef="#br0" timeOffset="27032">19622 2170 294 0,'0'0'87'0,"0"0"-9"16,0 0-41-16,0 0-12 15,0 0 13-15,0 0-27 16,-3-7-11-16,3 21-2 0,0 5 2 16,0 10 27-16,7 3 0 15,-1 7 4-15,3 7-9 16,-6 8 4-16,-2 2-2 15,-1 0-16-15,0 0 8 16,0-7-1-16,0-5-3 16,0-3-7-16,0-6 0 15,0-6-5-15,2-6 1 16,1-3-1-16,1-4 0 16,0 1-2-16,0-3-3 15,0-2-101-15,2-12-50 0</inkml:trace>
  <inkml:trace contextRef="#ctx0" brushRef="#br0" timeOffset="27472.9">19889 2529 454 0,'0'0'109'0,"0"0"-109"15,0 0-105-15,0 0-174 16,0 0 279-16,0 0 50 16,106-56 35-16,-76 56-39 15,-1 16 7-15,-3 7-45 16,-7 0 0-16,-9 5-2 15,-8 0-5-15,-2 0 5 16,-6 3 1-16,-19 1 2 16,-8 0-5-16,-2-2 7 15,-1-7-10-15,7-7-1 16,5-5 33-16,8-6-18 16,8-3 21-16,5-2-8 15,3 0-13-15,0 0 0 16,2 0 0-16,23 0-14 0,17-2 20 15,16-5 5-15,8 0-26 16,3 3-77-16,-3-1-51 16,-5-1-67-16,-5-2-11 15</inkml:trace>
  <inkml:trace contextRef="#ctx0" brushRef="#br0" timeOffset="27820.09">20469 2627 258 0,'0'0'97'15,"0"0"-17"-15,0 0-50 16,0 0-7-16,0 0-16 16,0 0-7-16,-52-40-13 15,44 51 13-15,-2 5 0 16,2 5-4-16,2 2 4 0,3 0 7 16,2-1 4-16,1-2-1 15,0 1 5-15,0-2 5 16,0-5-7-16,0-2-12 15,0-5-1-15,4-1-7 16,7-5-10-16,7-1 17 16,7 0 4-16,3-8 16 15,-2-10-20-15,-4-7-4 16,-9-1 2-16,-8-5 2 16,-5-3 0-16,-5-1 10 15,-14 1 11-15,-3 3-11 0,1 4-6 16,0 9-4-16,5 6-9 15,2 7-95-15,8 4-104 16</inkml:trace>
  <inkml:trace contextRef="#ctx0" brushRef="#br0" timeOffset="28139.74">20718 2448 441 0,'0'0'93'0,"0"0"-72"16,0 0-20-16,0 0 5 0,84-16 4 16,-59 25 18-16,2 8-18 15,-3 4 0-15,-5 2-7 16,-5 2-3-16,-8 0-1 16,-6 0 1-16,0 5 0 15,-23-3 5-15,-1-1 13 16,-1-7-12-16,6-4 5 15,8-7 7-15,5-6-5 16,6 1-9-16,0-3-4 16,0 0-8-16,18 0 8 15,18 0 12-15,22-3 10 16,13-5-22-16,7 0-54 16,3-5-89-16,-10-5-314 15</inkml:trace>
  <inkml:trace contextRef="#ctx0" brushRef="#br0" timeOffset="28337.6">21440 2455 692 0,'0'0'137'15,"0"0"-73"-15,0 0-3 16,0 0-29-16,0 0 28 16,0 0-10-16,-9-69-50 15,9 85-9-15,6 14-13 16,12 13 22-16,0 11 1 15,1 12-1-15,-2 8-5 16,-4 6-47-16,-10-3-51 0,-3-18-176 16</inkml:trace>
  <inkml:trace contextRef="#ctx0" brushRef="#br0" timeOffset="30202.29">3148 4726 20 0,'0'0'435'0,"0"0"-330"16,0 0-93-16,0 0-11 15,0 0 9-15,0 0 32 16,0 0 40-16,-14-19-34 16,14 19-16-16,0 0-26 15,0 0-6-15,0 3-28 16,0 10 15-16,0 6 9 16,0 6 4-16,0 6 6 15,0-1-5-15,0 3 4 16,0-5-5-16,6-1-31 15,-1-3 11-15,-1-1-34 16,5-7-18-16,-2-10-151 16</inkml:trace>
  <inkml:trace contextRef="#ctx0" brushRef="#br0" timeOffset="30471.66">3397 4673 430 0,'0'0'81'16,"0"0"-81"-16,0 0-12 15,0 0 12-15,0 0 7 16,97-24-4-16,-73 38 8 16,1 11 7-16,-1 5-7 15,-2 7-4-15,-4 3-5 16,-3 0 5-16,-9-2-7 0,-3 0 1 15,-3-2-1-15,0-4-4 16,-16 0-3-16,-14-1-46 16,-9-3-21-16,-9-9-84 15</inkml:trace>
  <inkml:trace contextRef="#ctx0" brushRef="#br0" timeOffset="30811.66">2770 4592 191 0,'0'0'103'0,"0"0"-18"15,0 0-62-15,-97-25 20 16,81 24-2-16,4 1 22 15,4 0-11-15,-2 0 4 16,4 10-56-16,-3 12-15 16,1 12 15-16,0 7 3 15,2 10-2-15,1 9-1 16,2 3 3-16,0 0 8 16,3 3-9-16,0-7-2 15,0-3-3-15,18-5-5 0,9-9-1 16,12-9-23-1,7-14-86-15,6-17-116 0</inkml:trace>
  <inkml:trace contextRef="#ctx0" brushRef="#br0" timeOffset="32627.45">5048 4461 247 0,'0'0'155'15,"0"0"-120"-15,0 0-30 16,0 0 2-16,0 0 29 16,0 0 45-16,3-50-3 15,-3 50-44-15,0 0-34 0,0 0 0 16,0 0-12-16,0 17-3 16,2 6 15-16,-1 6 0 15,-1 8 9-15,0 3-6 16,0 1-2-16,0 8-1 15,0 2 5-15,0 0-5 16,0-2 0-16,0-5-3 16,0-8 3-16,0-10-1 15,0-4-1-15,8-6 1 16,-1-8-3-16,-1-2-4 16,-1-5-7-16,-1-1 8 15,1-1 7-15,1-16 2 0,4-9 2 16,2-5-4-1,3-7-6-15,0 0 0 0,1-1 6 16,-2 7-1-16,3 6-10 16,-3 6 10-16,1 7 1 15,-5 6-1-15,-1 5-4 16,-1 2 4-16,4 3-4 16,-3 16 2-16,1 6-4 15,-1 3 6-15,0 3 1 16,3 0 3-16,0-1-3 15,0-5 1-15,1-3 1 16,2-5-2-16,0-6-4 16,-3-4 3-16,2-7 1 15,-3 0 1-15,1-6 0 16,6-16 17-16,-1-11-8 0,-1-6-9 16,-2-4 5-16,-10-2 1 15,-4-1 6-15,0 3 3 16,0 4 13-16,-15 6 23 15,0 5-2-15,2 6-24 16,2 9-4-16,1 6-21 16,7 4-1-16,1 3-12 15,1 0-45-15,-2 17-127 16,0 3 108-16,0-4-186 16</inkml:trace>
  <inkml:trace contextRef="#ctx0" brushRef="#br0" timeOffset="33120.91">5790 4710 423 0,'0'0'45'0,"0"0"-40"0,0 0-5 16,0 0 22 0,89-47 23-16,-65 43 0 0,6 4-30 15,-2 0-6 1,-2 0-7-16,1 10 1 0,-5 9-3 15,-3 4-4-15,-5 4 0 16,-5 6 2-16,-6-2 2 16,-3-3 0-16,0-5 3 15,0-6 1-15,-3-6 0 16,-3-6-2-16,-3-5 8 16,0 0-7-16,-6-7 48 15,4-15-28-15,5-13 0 0,4-8-6 16,2-2 22-16,7-1-34 15,14 5 11-15,6 4-10 16,4 9-6-16,1 6 1 16,-6 11-2-16,-2 10-9 15,-5 1-88-15,-5 13-42 16,-6 10-56-16</inkml:trace>
  <inkml:trace contextRef="#ctx0" brushRef="#br0" timeOffset="33380.93">6409 4714 401 0,'0'0'41'0,"0"0"-29"0,0 0-11 16,0 0 38-16,0 0 40 15,0 0-45-15,0-12-34 16,0 14-15-16,0 12 15 15,0 4 1-15,0 5 1 16,0 2 3-16,0-2-5 16,0 0 1-16,0-5-2 15,5-2 0-15,1-3-22 16,1-6-97-16,-3-7-57 16</inkml:trace>
  <inkml:trace contextRef="#ctx0" brushRef="#br0" timeOffset="33698.18">6342 4545 493 0,'0'0'90'15,"0"0"-83"-15,0 0-4 16,0 0 5-16,0 0 16 15,0 0-24-15,-5-9-5 16,7 7-35-16,8-1 37 16,5-1 3-16,0-3 0 15,-3 0-10-15,-6-3 10 16,-3-2 6-16,-3 1 10 16,0-1 41-16,0 4-33 0,-12 2-16 15,0 4-8 1,-3 2-12-16,-1 0-15 0,4 15-38 15,5 2-6-15,7-4-106 16,0-9-138-16</inkml:trace>
  <inkml:trace contextRef="#ctx0" brushRef="#br0" timeOffset="33994.86">6652 4154 486 0,'0'0'94'0,"0"0"-25"16,0 0-38-16,0 0-31 15,0 0-6-15,0 0-11 16,-25 23 9-16,25 16 8 16,6 9 2-16,4 4 12 15,-2 10-6-15,-2 1 5 16,-5 6-12-16,-1 1 8 15,0-1-9-15,0-5 1 16,2-10-2-16,5-14 1 16,2-11-4-16,3-4 0 15,3-4-4-15,3-6-84 0,1-14-127 16</inkml:trace>
  <inkml:trace contextRef="#ctx0" brushRef="#br0" timeOffset="34432.89">6864 4809 407 0,'0'0'30'0,"0"0"-30"15,0 0-15-15,0 0 15 16,0 0 5-16,0 0-4 0,83-32 0 15,-50 19-1 1,0-3-5-16,-5 0-16 0,-5-3 2 16,-7 2 10-16,-7 1 9 15,-4 3 3-15,-5 1 0 16,0 0 29-16,-5 3-19 16,-8 3 4-16,-8 6-1 15,0 0 5-15,-3 0-13 16,2 4 2-16,1 6 8 15,3 7 5-15,0 3-16 16,3 4 1-16,5 5 14 16,4-2-10-16,4 2 0 15,2-3 12-15,0 1-5 16,11-3 3-16,8-1-9 0,0-5 8 16,3-2-20-16,3-6 1 15,5-6-1 1,1-4-1-16,8 0-10 0,-2-2-83 15,-6-18-85-15</inkml:trace>
  <inkml:trace contextRef="#ctx0" brushRef="#br0" timeOffset="35218.06">6612 4511 369 0,'0'0'166'0,"0"0"-78"0,0 0-27 16,0 0-14-16,0 0 10 16,0 0-31-16,21-29-14 15,10 19 6-15,8 2 7 16,1 4-16-16,4 3-9 15,5 1 0-15,1 0-22 16,1 0-69-16,0 0-82 16,-8-2-206-16</inkml:trace>
  <inkml:trace contextRef="#ctx0" brushRef="#br0" timeOffset="36311.97">8386 4698 212 0,'0'0'76'0,"0"0"-69"16,0 0-7-16,0 0-48 0,0 0 30 16,0 0-27-1,18-31 45-15,-18 25 96 16,-3 0-11-16,1-1 32 0,-1 0-44 16,0 0-49-16,-1 1-6 15,1 1 22-15,3 0-35 16,-3 3-1-16,1 0-2 15,1 1 3-15,-1 1 2 16,-1 0-2-16,-1 0-5 16,-4 0-1-16,-8 0 1 15,1 0 0-15,-4 4 3 16,1 2-3-16,6-1-2 16,1 1 2-16,1 1 0 15,1 3-2-15,-2 2 1 16,0 7 1-16,-1 3 0 15,-3 3 1-15,6 5-1 0,1-1-8 16,5-3-3-16,3-2 8 16,0-3 1-16,0-7-6 15,11-8 4-15,5-1-5 16,1-5 9-16,8 0 6 16,5-13 0-16,1-8-6 15,-1-3 7-15,-3-1-2 16,-9-1 2-16,-3-1 1 15,-6 2 10-15,-5 4 3 16,-1 4-17-16,-1 8 25 16,-2 5 5-16,0 2 20 15,0 2-36-15,0 0-18 0,0 0-8 16,0 3-10 0,2 16 1-16,6 6 17 0,1 6 10 15,10 2-10-15,4-1-9 16,8-1-45-16,8-11-69 15,1-13-185-15</inkml:trace>
  <inkml:trace contextRef="#ctx0" brushRef="#br0" timeOffset="38195.3">9934 4968 344 0,'0'0'77'0,"0"0"-36"16,0 0-29-16,0 0 21 16,0 0-19-16,0 0-14 15,-4 0-3-15,4 0-8 16,0 0-3-16,0 0 14 15,0 0 1-15,0 0 1 16,0 0 4-16,-1 0 21 16,-1 0 11-16,1 0 3 0,-1 0-10 15,1 0-25-15,1 0-5 16,-2 0-1-16,2 0-7 16,0 0-7-16,0 0 7 15,0 0 3-15,0 0-1 16,0 0-10-16,0 0-61 15,-3 0-154-15,0 0 90 16</inkml:trace>
  <inkml:trace contextRef="#ctx0" brushRef="#br0" timeOffset="40553.91">9754 4548 189 0,'0'0'214'0,"0"0"-109"15,0 0-77-15,0 0-20 16,0 0 10-16,0 0 30 16,-9-25 26-16,9 22-26 15,0 3 8-15,0 0-17 16,0 0-15-16,0 0-24 15,0 0-1-15,0 0-16 16,0 15 2-16,0 9 15 16,0 11 4-16,0 7-2 15,0 7-2-15,-1-2 1 16,-1-4 2-16,2-5-3 16,0-10 0-16,0-4-3 15,0-4 2-15,3-2 1 16,3-1-40-16,-5-3-110 15,-1-14-70-15</inkml:trace>
  <inkml:trace contextRef="#ctx0" brushRef="#br0" timeOffset="41395.96">9280 4553 12 0,'0'0'319'0,"0"0"-284"15,0 0-25-15,0 0-10 16,0 0-26-16,0 0-10 16,-17-17 4-16,18 17 13 15,13 0 19-15,10 0 73 16,7-1-8-16,8-3 0 15,3 1-22-15,-2 2-25 16,-3 1-10-16,1 0-8 16,3 0 7-16,6-4-7 15,8-2 2-15,6-4 1 16,3-3-2-16,-3 1 5 16,-7 0-5-16,-9 2 5 0,-11 3-5 15,-10 2 2 1,-11 5-1-16,-7-1-2 0,-6 1-4 15,0-2 4 1,0-1 0-16,-4-1-10 0,-9-2-23 16,-3-1 33-16,0-1 0 15,1 0 4-15,0-5 3 16,2 2-3-16,1 2 24 16,3 0-6-16,0 2 13 15,6 1 17-15,1 4-18 16,2 2-10-16,0 0-10 15,0 0-3-15,0 0-11 16,0 4-17-16,0 18 6 16,0 11 11-16,0 13 5 15,5 1-3-15,3 6 8 0,-5 3 3 16,-3 6 1-16,0-1-6 16,0-4 1-16,3-12-9 15,1-13 0-15,3-14-5 16,-2-9-2-16,-2-5-2 15,0-4 9-15,-3 0 9 16,3 0 35-16,1-12 17 16,5-10-14-16,2-9-46 15,2-2-2-15,2-3 2 16,3 1-2-16,1 7 1 16,4 6-1-16,-2 10-1 15,1 5-2-15,-3 7 2 16,-2 0 0-16,1 2 1 15,-5 15-2-15,2 5 0 16,3 3 3-16,-2 5 0 0,1 0 1 16,-1-1 0-16,-1 0-1 15,0-3-2-15,-1-4-7 16,0-3-37-16,0-3-22 16,1-7-97-16,-3-9-70 15</inkml:trace>
  <inkml:trace contextRef="#ctx0" brushRef="#br0" timeOffset="41775">10321 4669 494 0,'0'0'134'15,"0"0"-134"-15,0 0 9 16,0 0-9-16,0 0 13 15,0 0 43-15,88-40-24 16,-58 56-17-16,-4 8-8 16,-2 5-5-16,-6 1 0 15,-4 1-2-15,-5-2 1 16,-5-1-1-16,-4-4 3 16,0-4-3-16,0-7 0 0,-6-4-6 15,-3-6-14-15,-4-3 20 16,-1 0 5-16,1-8 1 15,1-12-1-15,7-9-2 16,5-7 3-16,0-5-1 16,0-1 1-16,19 3-6 15,4 8 0-15,4 10-1 16,0 10-9-16,1 11-40 16,-8 0-57-16,-1 13-77 15,-5 9-149-15</inkml:trace>
  <inkml:trace contextRef="#ctx0" brushRef="#br0" timeOffset="42443.18">10725 4836 607 0,'0'0'131'0,"0"0"-72"0,0 0-51 16,0 0-3-16,0 0 27 16,0 0-23-16,49-58-9 15,-37 45 0-15,2-3 0 16,-1 3-6-16,2-1 0 15,-6-2-5-15,3 2 9 16,-2-2-4-16,-2-1 5 16,-2 1 1-16,-2 1 1 15,-2 1-1-15,-1 2 4 16,-1 2-4-16,0 2-2 16,0 2 0-16,-1 4-2 15,-4 0-2-15,-1 2 1 16,-1 0 3-16,-6 4 2 15,-1 10 0-15,-2 8-1 0,2 2-4 16,1 7 5-16,4 3 0 16,4-2-4-16,4-2 3 15,1-3-4-15,0-5 5 16,4 0-2-16,11-4 1 16,2-5 1-16,6-3 0 15,4-9 9-15,8-1-8 16,4 0-1-16,1-15 0 15,3-6-1-15,-7-3 0 16,-5-2 0-16,-7-1 1 16,-10-4 2-16,-7 0-1 0,-3 0 0 15,-4 1 1-15,0 5 2 16,0 4-3-16,-4 7 2 16,-3 4 2-16,2 4-5 15,-1 4-1-15,4 2-3 16,1 0-5-16,-2 0-9 15,-7 6-11-15,-2 10 27 16,-6 11 1-16,1 3 0 16,1 7 1-16,4-1 1 15,9-4-1-15,3-2-4 16,0-7 3-16,6-2-1 16,16-7 2-16,8-2 21 15,9-6-5-15,13-5-7 16,8-1-6-16,5 0-3 0,-2 0-33 15,-8-11-105-15,-14-3-349 16</inkml:trace>
  <inkml:trace contextRef="#ctx0" brushRef="#br0" timeOffset="43365.68">12060 4891 377 0,'0'0'302'16,"0"0"-275"-16,0 0-27 15,0 0 0-15,0 0 1 16,0 0 16-16,0 0 28 16,0-3 16-16,2-12-57 15,10-7-4-15,7-3 0 16,-2-4 4-16,2-7-2 16,-2-1 3-16,-3-3-5 15,-2-3 2-15,0 0 8 0,-4 2-3 16,1 1-6-16,-2 3 0 15,2 4 6-15,-3 3-5 16,3 11 4-16,-3 7 2 16,-4 8 0-16,-2 4-2 15,0 0-6-15,1 0-6 16,3 9-10-16,5 15-14 16,0 9 30-16,5 7 2 15,-1 6 1-15,3 2-2 16,0 2 4-16,1-2-3 15,0 0-2-15,1-7 0 16,-3-6-1-16,-1-5-14 16,-1-7-13-16,-4-3-39 15,-5-4-50-15,-4-8-64 0,0-8-274 16</inkml:trace>
  <inkml:trace contextRef="#ctx0" brushRef="#br0" timeOffset="43562.73">12043 4775 646 0,'0'0'157'16,"0"0"-115"-16,0 0-42 16,0 0-7-16,80-64 7 15,-35 55 6-15,8 2-6 16,9 7-8-16,2 0-64 15,0 0-79-15,-3 8-119 0</inkml:trace>
  <inkml:trace contextRef="#ctx0" brushRef="#br0" timeOffset="44087.97">12845 4735 670 0,'0'0'77'16,"0"0"-59"-16,0 0-18 15,0 0-27-15,-34-74 23 16,18 66 4-16,2 3 4 0,2 2-4 16,-3 3-12-16,-1 0-2 15,-8 14 11-15,-1 5 3 16,-1 5 0-16,1 2 2 16,5 1-2-16,4-1 0 15,7-3-4-15,4-1-3 16,5-4 2-16,0-2-1 15,0-6 2-15,16-7-10 16,4-3 3-16,9 0 11 16,2-9 4-16,0-11 4 15,1-6-6-15,-7-4 4 16,-5-9-1-16,-6-4 0 16,-8-4 4-16,-3-3-9 15,-3-2 1-15,0 1-1 16,0-2 2-16,-7 4 0 0,-1 6 12 15,0 14 24-15,3 10 24 16,2 13-16-16,3 2-31 16,0 4-15-16,0 0-2 15,0 6-12-15,0 14-4 16,0 12 18-16,3 12 2 16,10 4-1-16,1 2-1 15,1 0 0-15,0-1 2 16,-2 2-1-16,-1 3-1 15,2-2-13-15,5-8-38 16,6-11-51-16,6-15-29 16,8-12-98-16</inkml:trace>
  <inkml:trace contextRef="#ctx0" brushRef="#br0" timeOffset="44574.1">13254 4736 463 0,'0'0'164'0,"0"0"-73"16,0 0-82-16,2-87-9 15,-16 73-9-15,-5 5-27 16,1 5 16-16,-2 4 4 16,2 0 2-16,-1 5 3 15,-3 10 3-15,-5 4 8 16,3 4 0-16,0 0-2 16,3 2 2-16,8-2 0 15,1-3-5-15,6-3 5 0,6-3-9 16,0-3-1-16,7-4 10 15,20-7-2-15,8 0 2 16,8-2 7 0,0-17-6-16,-4-5 0 0,-1-7 2 15,-9-3-1-15,-11-4 2 16,-5-3-3-16,-8-2 11 16,-5-2-12-16,0-6-3 15,-21-3 3-15,-3-3 0 16,-4 3 12-16,4 5 36 15,1 9-24-15,9 15 41 16,6 11-22-16,5 10-23 16,3 4-19-16,0 0-1 15,0 20-32-15,3 14 32 0,12 12 2 16,3 11-1-16,1 4-1 16,-1 0 0-16,-3 4 0 15,-7 3 0-15,-5 0-1 16,0-5 0-16,5-8-10 15,4-18-87-15,8-16-15 16,2-15-148-16</inkml:trace>
  <inkml:trace contextRef="#ctx0" brushRef="#br0" timeOffset="44903.98">13429 4573 545 0,'0'0'34'15,"0"0"-34"-15,100-10-11 16,-66 10-4-16,-4 7 15 16,-3 9 0-16,-7 9 1 15,-3 6 0-15,-8 6-1 16,-9 1 4-16,0-1-4 16,-5-6 0-16,-10-7 4 15,3-9 3-15,2-8-7 16,3-4 0-16,-1-3 0 15,2-4 53-15,1-17-39 16,3-9-8-16,2-11 14 16,8-7 31-16,14-1-38 15,3 4-8-15,5 9-3 0,0 12-2 16,1 11-5-16,-3 10-24 16,-2 3-74-16,-7 7-55 15,-7 15-120-15</inkml:trace>
  <inkml:trace contextRef="#ctx0" brushRef="#br0" timeOffset="45871.13">13899 4741 435 0,'0'0'194'15,"0"0"-104"-15,0 0-72 16,0 0-1-16,0 0-4 16,0 0-1-16,89-80-12 15,-76 67 0-15,-1-1-27 0,-1-2-23 16,-2 2 7-1,-6-4 9-15,-3 4-14 0,0-1 38 16,0-3 10-16,-3 7 0 16,-9 0 15-16,3 5-14 15,0 5 15-15,-1 1-11 16,-2 0-5-16,-6 7 0 16,0 11 3-16,0 6-2 15,1 6 1-15,4 1-2 16,4 2 0-16,3-2 0 15,4-2 0-15,2-3-1 16,0 0-1-16,10-5 2 16,10-1 2-16,3-3 2 15,4-5-4-15,4-3 8 0,2-6-8 16,-2-3-4-16,-2 0-5 16,-7-7 3-16,-4-9 6 15,-3-5 2 1,-2-4 22-16,-4-6-23 0,-3-7-1 15,-3-4 0-15,-3 2-6 16,0-1 3-16,0 8 5 16,0 7-2-16,0 5 7 15,0 7 8-15,0 8 19 16,0 2-34-16,0 4-1 16,0 0-18-16,-1 0-32 15,-2 4 9-15,1 14 37 16,2 3 5-16,0 5 0 0,0 3-4 15,0 2 4-15,12 3 3 16,4 3-3-16,-1-3 3 16,2-1-3-16,-5-3 3 15,-5-3-3-15,-1-5-3 16,-6-8 0-16,0-5 3 16,0-5-14-16,0-2 0 15,0-2-24-15,-3 0 27 16,-4 0 9-16,4-10-46 15,3-9 12-15,0-5-52 16,14-5 59-16,5 1 27 16,3-3 2-16,2 1 12 15,-1 3 23-15,-3 0 67 16,1 2-59-16,-6 4 14 0,-5 2-42 16,-2 3-7-16,-5 1-8 15,-3 4-4-15,0 1-55 16,0 5 8-16,0 2 7 15,-5 3 24-15,4 0-2 16,-4 0-50-16,4 6 58 16,1 2 11-16,0 5 3 15,3 2 0-15,13 5 45 16,7 3 45-16,-1 5-49 16,-1 0-14-16,-2 2 15 15,-1-1-19-15,-4-4-4 0,-4-4 1 16,-4-7 0-1,-5-4-6-15,-1-3-7 0,0-2-6 16,-17 4 6-16,-12-1 41 16,-10-1-37-16,-1 0-11 15,-3-1-4-15,4-4-120 16,9-2-103-16</inkml:trace>
  <inkml:trace contextRef="#ctx0" brushRef="#br0" timeOffset="46874.39">15496 4492 141 0,'0'0'129'0,"0"0"-69"16,0 0-35-16,0 0-12 15,0 0 28-15,0 0-4 16,-74 82 33-16,65-50-32 16,4 0-7-16,5 3-21 15,0-2-10-15,4-3-8 16,18-7 3-16,8-5 5 16,9-9 0-16,5-7 6 15,7-2 17-15,1-2-18 0,-1-17-5 16,-9-7-5-16,-7-4 5 15,-8-3 4-15,-8-2 3 16,-6 5-6-16,-7 3 3 16,-2 7-4-16,-4 7 16 15,0 5-10-15,0 4-4 16,0 4-2-16,0 0-1 16,0 0 0-16,-6 10-23 15,-3 9 24-15,0 8 6 16,3 2-5-16,6 2-1 15,0-2-4-15,0-2-2 16,12-4 6-16,3-4-1 0,4-3 1 16,5-9-10-1,3-4 9-15,1-3-3 0,2 0 2 16,-2-17 1-16,-3-9 0 16,-6-5 2-16,-9-4 4 15,-6-3-3-15,-4 0 11 16,0 3-1-16,-11 5 8 15,-8 6 10-15,-3 5-4 16,-3 9-10-16,-2 8-16 16,-1 2-4-16,1 2-8 15,2 18-68-15,8 7 17 16,16-1-97-16,1-5-156 16</inkml:trace>
  <inkml:trace contextRef="#ctx0" brushRef="#br0" timeOffset="47624.65">16478 4628 596 0,'0'0'130'0,"0"0"-83"15,0 0-47-15,0 0-24 16,0 0-22-16,0 0 28 16,-57-71 18-16,42 67 11 15,1 4-11-15,0 0-9 16,-4 0 6-16,-1 6 3 15,-4 8 0-15,0 2 0 16,3 2 3-16,5-2-3 16,5 0-6-16,7-2 4 15,3-4-8-15,0-4-3 0,10-5-19 16,17-1 29-16,4-1 2 16,7-15-2-16,-1-5 3 15,-1-4 0-15,1-4 1 16,-6-4 5-16,-5-2-2 15,-2-3 4-15,-7-6 15 16,-7-2-22-16,-4-7 1 16,-6 2-2-16,0 1 7 15,0 4-5-15,0 12 8 16,0 14 15-16,0 9-1 16,0 11-24-16,-3 1-26 15,-2 25-32-15,1 11 58 16,-3 8 3-16,2 8-3 15,0 6 1-15,2 1 0 0,-1 1 4 16,-1-3-5-16,2-1 0 16,3-5 1-16,0-9-1 15,9-9-6-15,15-11 4 16,4-11 2-16,4-9 0 16,1-3 7-16,-1-7-3 15,1-16-4-15,0-4 6 16,-3-4 5-16,-5-4-3 15,-3 1 9-15,-6 1-9 16,-6-3-8-16,-4 5 1 16,-6-1-1-16,0 7 4 15,0 7-4-15,-2 8 0 0,-3 7 0 16,0 3-14-16,-4 5-10 16,-3 15 10-16,-4 6 14 15,1 1 1 1,3 2 2-16,7-1 2 0,4-2 16 15,1-3 3-15,1-1-14 16,19-6 7-16,11-2 7 16,12-8-6-16,16-3 15 15,11-3-33-15,4 0 0 16,-1 0-87-16,-7-15-90 16</inkml:trace>
  <inkml:trace contextRef="#ctx0" brushRef="#br0" timeOffset="48534.58">18410 4328 573 0,'0'0'104'0,"0"0"-104"16,0 0-67-16,0 0 45 16,0 0 21-16,112-74 1 15,-72 48 1-15,1-4 8 16,-4-2 8-16,-4 0 3 15,-6-1 9-15,-8-1-18 16,-7-1-1-16,-7 1 3 16,-5-1-3-16,0 4-10 15,-13 5-1-15,-9 8-6 16,-3 10 2-16,-5 8-5 16,-1 0-7-16,-2 16 17 15,7 14-2-15,4 10 2 16,7 7-1-16,9 7 2 0,5 0 4 15,1 3-1-15,0-1 7 16,12 1-10-16,1 0 3 16,-2-1 1-16,-5-3 2 15,-2 0-2-15,-1-6-3 16,-2 0-1-16,-1-6-1 16,0-4 0-16,0-8-30 15,-13-8-48-15,-1-18-203 16</inkml:trace>
  <inkml:trace contextRef="#ctx0" brushRef="#br0" timeOffset="49290.04">18288 4427 538 0,'0'0'105'0,"0"0"-105"16,0 0-27-16,92-18 27 15,-42 18 12-15,9 0-4 16,8 0 1-16,0 0-9 16,-1 0 10-16,-3 0-6 15,-10 0 2-15,-5 0-6 0,-10 0 8 16,-11 0-6-16,-11-2-2 15,-7 0 4-15,-8 1 3 16,-1 0 4-16,0-1 0 16,0 0-11-16,-4 1-12 15,-7 1-12-15,-4 0-9 16,0 0 23-16,-1 11 9 16,1 1 1-16,3 6 0 15,5 2-8-15,4 1 8 16,3 2-3-16,0-1 0 15,7 0 0-15,8-3 3 16,5-3-8-16,2-6-10 16,0-4-19-16,-1-4-20 15,-1-2 2-15,-3 0 13 0,-3-14 26 16,-5-8 7 0,-3 0-18-16,-6-6 8 0,0 0 5 15,0-4 14-15,0-1 12 16,0 6 10-16,0 4 13 15,9 6 1-15,10 5-30 16,8 6 14-16,2 6-13 16,2 0 8-16,-3 6 8 15,-4 12-19-15,-2 6 7 16,-5 3 7-16,-4 3-16 16,-5-3 4-16,-5 2-4 0,-3-6 1 15,0-5-2 1,0-7 9-16,0-6-6 0,0-2-3 15,0-3 1-15,0 0 23 16,0-21 66-16,4-6-77 16,9-10-7-16,4-3-7 15,5 0 45-15,8 4-30 16,3 6-7-16,4 7-8 16,4 9-13-16,-6 11 9 15,-2 3-1-15,-12 10-99 16,-9 7-142-16</inkml:trace>
  <inkml:trace contextRef="#ctx0" brushRef="#br0" timeOffset="52747.88">20330 4136 506 0,'0'0'111'0,"0"0"-27"16,0 0-71-16,0 0-5 15,0 0 9-15,0 0 23 16,0 0-33-16,-4-52-7 16,4 72-18-16,0 12 18 0,0 8 5 15,0 5 1-15,0 5 2 16,-2 0-6-16,-1-3 4 15,2-1-4-15,1-7-2 16,0-6-3-16,0-2 3 16,0-5-2-16,0 0-4 15,0-5-100-15,-5-9-72 16,-11-12-207-16</inkml:trace>
  <inkml:trace contextRef="#ctx0" brushRef="#br0" timeOffset="53596">20066 4368 531 0,'0'0'85'16,"0"0"-81"-16,0 0-8 16,99-27 8-16,-59 24-2 15,6 1-2-15,0 2 5 16,3 0-3-16,-2 0-2 15,-3-1-19-15,-2 0-30 16,-4-4-23-16,-8-1-38 16,-8-4 19-16,-8 0 8 15,-7-8 57-15,-7-3 23 16,0-3 3-16,-4-5 6 16,-12-4 43-16,-4-3-32 0,1 3 9 15,2 5 4-15,5 8 69 16,3 10-26-16,6 7 25 15,3 3-72-15,0 5-26 16,0 19-6-16,0 9 6 16,0 11 8-16,0 5 10 15,0-2-4-15,2 2 0 16,-1 0 2-16,-1 2-11 16,0-2 5-16,0-1-10 15,0-10-1-15,0-12-3 16,0-13-13-16,0-8-6 15,0-5 23-15,10-15 38 16,10-12 54-16,10-6-92 16,-2 0 8-16,-1 5-7 15,-5 5 5-15,-5 7-4 0,-4 5-2 16,-1 8-9-16,0 3 8 16,1 0 1-16,2 10 1 15,2 10 0-15,0 4 2 16,2 1-3-16,0 1 1 15,-1 0-1-15,0-4 1 16,-1-3-1-16,0-2-14 16,1-9-6-16,1-8-27 15,4 0 36-15,0-2 7 16,3-21 3-16,-5-2 1 16,-2-5 0-16,-7-4 0 15,-6 0 4-15,-6 0-4 16,0 1-1-16,0 4-10 15,-12 8-11-15,-1 5-19 0,-1 6 17 16,4 6 15-16,-1 4-5 16,-2 0 12-16,-1 0 2 15,1 12 4-15,4 6-4 16,5 3 0-16,4 4 0 16,0 2 15-16,0 0 14 15,10 0-3-15,9-3-2 16,8-4-5-16,9-1 0 15,8-3 14-15,9-7-24 16,8-3-9-16,8-5-12 0,4-1-84 16,-3-1-107-16</inkml:trace>
  <inkml:trace contextRef="#ctx0" brushRef="#br0" timeOffset="54197.1">21949 4329 542 0,'0'0'138'16,"0"0"-85"-16,0 0-50 16,0 0-3-16,0 0-2 15,81-30 2-15,-51 13 4 16,2-5-1-16,0-2 4 15,-1-3-6-15,0-1 3 16,-7 1-4-16,-5-4 0 16,-8-1 5-16,-8-5-5 0,-3-3-5 15,0-1-4-15,-8 3 4 16,-12 6-1-16,-3 8 6 16,-7 10-14-16,-5 12 4 15,-1 2 9-15,2 2 2 16,2 19 0-16,7 10-1 15,8 9-4-15,6 9 4 16,9 9 0-16,2 4 1 16,2 5 14-16,12 3 1 15,0 1 2-15,2-2-10 16,-4-5-7-16,0-3 9 16,-3-3-10-16,-3-6 0 0,-3-4-2 15,-3-6-6-15,0-11 6 16,0-5-7-1,-11-7-57-15,-5-12-68 0,0-7-225 16</inkml:trace>
  <inkml:trace contextRef="#ctx0" brushRef="#br0" timeOffset="56146.06">21800 4484 541 0,'0'0'79'16,"0"0"-79"-16,0 0-55 16,85-17 52-16,-34 16 3 0,5-1 6 15,4 2-6-15,-3 0 0 16,-2 0 4-16,-7 0 0 16,-8 0-1-16,-13 0-1 15,-8 0 0-15,-10 0 1 16,-6 0-3-16,-3 0-4 15,0 4-1-15,0 4 5 16,-1 4 2-16,-7 4 2 16,1 0 5-16,2-1-7 15,2 3-1-15,3-4-1 16,0 1-3-16,0-3 3 16,5-2 0-16,8-1 2 0,5-5-2 15,4-4 1 1,2 0 0-16,6 0 4 0,-1-15-3 15,-6-3 4-15,-4-7-4 16,-8 0 8-16,-9-2-1 16,-2 0-3-16,-13 4-6 15,-12 2 1-15,0 4-3 16,0 5 2-16,1 1 0 16,4 6-1-16,3 2-15 15,1 1 8-15,6 2 4 16,6 0 1-16,4 0 2 15,0 0-18-15,4 3 3 16,20 7 0-16,13 0 16 16,12-4 7-16,5-2 2 15,-1-4-8-15,-3 0 0 0,-5 0 3 16,-6-2-4-16,-7-10 0 16,-6-4-1-16,-8-5-1 15,-5-5-6-15,-8-7-9 16,-5-3-2-16,0-8 19 15,-9-4 3-15,-5-5 22 16,2-8-18-16,-1 3 15 16,4 8 15-16,1 15-18 15,5 17 22-15,2 12-24 16,1 6-17-16,0 0-13 16,0 26 0-16,0 13 13 15,4 16 3-15,7 10-2 0,3 4 3 16,0 1 3-16,-2 1-3 15,-1-5-4-15,-4 1 6 16,-2-5-5-16,1-9 1 16,4-7-2-16,2-12-10 15,6-12 5-15,1-10 5 16,5-12 0-16,4 0 0 16,-1-19-5-16,0-12-3 15,-7-7-1-15,-6-6-25 16,-8-3 23-16,-6-4-6 15,0-5 3-15,-3-2 5 16,-10 2-15-16,-2 2 5 16,-3 5 19-16,5 8 28 0,0 10 31 15,5 13-20-15,2 8-20 16,4 9-10-16,1 1-9 16,-1 10-15-1,1 19 8-15,1 13 7 0,0 10 0 16,0 10 5-16,15 5-3 15,1-3 0-15,2 2-2 16,0-4 4-16,-2 0-4 16,1-3 1-16,2-8-3 15,-1-13 2-15,5-14-15 16,-1-17 10-16,1-7 2 16,2-10 3-16,0-21 2 0,-1-9 1 15,-6-7-1 1,-5-1 1-16,-5 1 4 0,-7 8-7 15,-1 7 0-15,0 10 0 16,0 7 7-16,0 9-5 16,0 4-2-16,0 2-3 15,0 0-10-15,0 0-23 16,0 16 24-16,0 4 12 16,5 3 1-16,4 3 1 15,0 0-2-15,1 1 0 16,3-5 1-16,0-5 1 15,-3 0-4-15,0-10 2 16,-4-3-3-16,0-4 2 16,2 0 1-16,7-4 20 15,0-16 8-15,2-4-28 0,-4-1-1 16,-6-6 1-16,-7-1-1 16,0-4 0-16,0 1 1 15,-13 1 2-15,-1 3 4 16,1 8 2-16,1 7-1 15,-3 4-7-15,3 6-12 16,-3 5-2-16,-2 1 8 16,4 0 6-16,-3 8 0 15,5 9-2-15,4-3-6 16,7 4-7-16,0-3-7 0,12-3 2 16,16-2 20-16,6-3 0 15,7-4 1-15,5-3 2 16,-3 0 0-1,-1 0-3-15,-5-10-5 0,-9 2 5 16,-6-1 5-16,-8 4-2 16,-6 2-3-16,-5 1 0 15,-3 2-3-15,0 0-8 16,0 2-2-16,0 13 13 16,-8 3 5-16,1 5-4 15,0-3 3-15,4-1-4 16,3-1 0-16,0-4-3 15,0-3 1-15,1-2 2 16,6-3-2-16,1-2 2 16,-1-4-4-16,4 0 4 0,5 0 6 15,1-12 12-15,4-2-18 16,-4-2-11-16,-2 1 11 16,-1 3 2-16,-5 2 2 15,-2 4-3-15,-2 2 25 16,-2 4-18-16,1 0-8 15,-1 0 0-15,3 0 0 16,0 10-2-16,2 2 2 16,0 4 0-16,0-1 1 15,1-1 0-15,1 1-1 16,4-4-18-16,-1-2 18 16,5-5-4-16,4-4 0 0,4 0 4 15,2-2-1 1,-1-12 3-16,-6-3 2 0,-8-4 1 15,-1-1 25-15,-9-6 4 16,-3 1-25-16,0 2 15 16,0 5 0-16,-3 3 30 15,-7 6-43-15,-4 7-11 16,-2 4-44-16,-1 2-75 16,0 13-10-16,9 1-111 15</inkml:trace>
  <inkml:trace contextRef="#ctx0" brushRef="#br0" timeOffset="56340.5">24093 4425 632 0,'0'0'38'0,"0"0"-38"16,0 0-138-16,0 0 135 15,0 0 3-15,0 0 5 16,3 85 0-16,-3-54-5 15,0 1 0-15,0-2 0 16,0-6-7-16,0-8-67 16,0-11-99-16</inkml:trace>
  <inkml:trace contextRef="#ctx0" brushRef="#br0" timeOffset="56526.27">24020 4242 630 0,'0'0'99'0,"0"0"-51"16,0 0-48-16,0 0-68 16,0 0-107-16,0 0-41 15,-2 12 17-15</inkml:trace>
  <inkml:trace contextRef="#ctx0" brushRef="#br0" timeOffset="57469.3">24202 4342 692 0,'0'0'85'0,"0"0"-68"16,0 0-17-16,0 0 0 15,0 0-9-15,0 0 7 16,49 50-2-16,-43-25 3 15,-6 5 0-15,0-3 0 16,0-1 1-16,0-5 0 16,0-7-1-16,0-6-13 15,9-2-9-15,2-6 22 16,3 0 2-16,3-13 16 16,1-9-4-16,0-6-6 15,-2 3-2-15,-4 0 7 0,0 6 4 16,-5 3 29-16,-2 7-26 15,-2 3-8-15,0 6 6 16,-2 0-17-16,5 0-2 16,0 5-8-16,6 13 8 15,6 4-6-15,0 4-7 16,3 1-30-16,1-5-33 16,-1-5 11-16,5-5 11 15,2-6 28-15,3-6 0 16,5 0 16-16,3-18 12 15,2-4 7-15,-2-7 4 0,-3-4 15 16,-7-3 5-16,-9-1-5 16,-8 3-17-16,-4 9-1 15,-8 6 12 1,0 10 5-16,0 7-25 16,-11 2-26-16,-7 0-21 0,-7 9 29 15,-2 8 18-15,3-1 2 16,5 1-2-16,6 0-1 15,5-3 0-15,6-3-13 16,2-7-8-16,0-2-1 16,3-2 23-16,13 0 4 15,3 0 10-15,2 0 0 16,-5-5 0-16,-3 4 8 16,-4-1-10-16,-2 2-8 15,-3 0-4-15,-1 6-4 0,1 11-4 16,-2 9 8-16,-2 6 5 15,0 5-1-15,0 16 2 16,-6 9-6-16,-6 9 0 16,3 4 1-16,6-2 2 15,3-4-3-15,7-5-3 16,14-5 3-16,-3-1 7 16,2-8 3-16,-5-6-2 15,-4-9 5-15,-5-8 6 16,-4-10-19-16,-2-8 1 15,0-5 0-15,-21-4 1 16,-9 0 42-16,-7-12-5 0,-2-11-36 16,3-9 4-16,8-5 7 15,7-7-14-15,9-6 3 16,9-7 5-16,3-6 13 16,6 1 18-16,19 6-11 15,7 10-27-15,5 11 0 16,4 11-1-16,-4 8 0 15,-6 7-2-15,-8 3-7 16,-13 6-45-16,-10 0-86 16,0 0-48-16,-12 0-122 15</inkml:trace>
  <inkml:trace contextRef="#ctx0" brushRef="#br0" timeOffset="58588.7">26027 4271 92 0,'0'0'266'0,"0"0"-171"0,0 0-6 16,0 0-87-16,0 0 8 15,0 0-2-15,-27-25 11 16,24 25 8-16,-2 0-27 16,-5 10-2-16,-5 11 2 15,1 7 3-15,-3 6 4 16,3 1 2-16,4 2-9 15,2 0 0-15,5-5 0 16,3-2-4-16,0-6-2 16,16-4-1-16,9-5 3 15,12-10 4-15,4-5 11 16,4 0-4-16,3-17 1 16,-6-6-7-16,-6-2 11 15,-2-4 1-15,-10 2-7 16,-5 2-6-16,-7 4 5 0,-5 3-7 15,-2 7 2-15,-5 4 0 16,0 4 0-16,0 3 0 16,0 0 0-16,0 0-28 15,0 2 9-15,0 12 19 16,0 1 0-16,0 5 0 16,0 0 0-16,0 0-7 15,0-3 7-15,8-1-1 16,2-2 1-16,3-3-1 15,2-3 0-15,5-2-6 0,2-5 6 16,1-1 0 0,-1 0 2-16,-3-3 0 0,-4-9 6 15,-6-2 1-15,-3-3-2 16,-6 1 7-16,0-2-3 16,-3 0 2-16,-13 1-7 15,-5 1-3-15,-3 1-1 16,-5 7-1-16,1 3-8 15,1 5 2-15,5 0-11 16,8 5-29-16,11 8-74 16,3-3-110-16</inkml:trace>
  <inkml:trace contextRef="#ctx0" brushRef="#br0" timeOffset="59366.58">26807 4448 507 0,'0'0'94'16,"0"0"-94"-16,0 0-2 16,0 0-56-16,0 0 58 15,0 0 10-15,-79-52 41 16,67 52-38-16,1 0-13 16,-2 0-5-16,-5 8 5 15,-4 5-1-15,2 2 3 16,1 4-5-16,5 0 3 15,4 1-4-15,9 0 4 16,1-3-12-16,0-5-4 16,11-3-2-16,10-6 18 0,9-3 3 15,5 0-2-15,2-6 0 16,-2-12 5-16,0-3-2 16,-2-7 2-16,-3-2 0 15,-4-7 2-15,-7-4 3 16,-6-8-11-16,-7-1 0 15,-6-5-7-15,0-1-7 16,0 0 5-16,-6 12 4 16,-3 10 5-16,0 14 37 15,3 12-16-15,4 8-21 0,-2 0-6 16,-4 12-25 0,-2 16 30-16,3 12 1 15,-1 6 0-15,5 6 3 16,3 1-3-16,0 0 3 0,0-1-3 15,0-4 0-15,6-3 0 16,6-6 0-16,6-5-6 16,3-6 0-16,6-7-1 15,7-9-3-15,3-7 2 16,1-5 2-16,0-2 2 16,-3-14 4-16,-5-4 0 15,-4-4 27-15,0-2-6 16,-7 0 24-16,-4-1-24 15,-3 1 18-15,-6 5-33 0,-5-1-6 16,-1 4-11-16,0 6 2 16,-3 5-14-16,-10 4-10 15,-2 3-9 1,-6 0 11-16,-1 1 31 0,-2 14 2 16,1 1 5-16,4 2-5 15,6 1-2-15,7 1-1 16,6-2-2-16,0 1 3 15,9-2 9-15,20-2 26 16,13-3 5-16,14-1-9 16,12-4-21-16,8-1-10 15,-1-5-10-15,-5-1-93 16,-12 0-276-16</inkml:trace>
  <inkml:trace contextRef="#ctx0" brushRef="#br0" timeOffset="60026.64">27832 4236 493 0,'0'0'156'15,"0"0"-112"-15,0 0-41 16,0 0-3-16,0 0 0 16,89-23 4-16,-61 6-4 15,1 0 8-15,1-3 6 16,0-3-6-16,-5-3 2 16,-1-2-6-16,-6-1-4 15,-8-3 0-15,-5-4-2 16,-5-4-17-16,0-1 6 0,-5 0-4 15,-9 7 13-15,-3 7 0 16,-1 13 3-16,0 5-17 16,0 7 12-16,0 2-5 15,-1 3 0-15,4 18 7 16,3 12 1-16,6 8 3 16,6 11 0-16,0 5 8 15,5 3 25-15,12 3-13 16,3-3-4-16,-1-1-3 15,-2-1-5-15,-3-3-6 0,-1-5 0 16,-5-1 1 0,0-7 0-16,-4-5-3 0,-2-6 0 15,-1-5-2-15,-1-8 2 16,0-1-8-16,0-4-9 16,-12-6-49-16,-2-4-17 15,3-3-147-15</inkml:trace>
  <inkml:trace contextRef="#ctx0" brushRef="#br0" timeOffset="60259.04">27914 4352 644 0,'0'0'89'16,"0"0"-89"-16,106-18-12 16,-64 18 8-16,-1 0-18 15,-7 0-4-15,-4 0 2 16,-4 0-33-16,-5 0-51 16,-2 0-85-16</inkml:trace>
  <inkml:trace contextRef="#ctx0" brushRef="#br0" timeOffset="60612.18">28338 4266 572 0,'0'0'94'16,"0"0"-88"-16,0 0-6 16,86-9-8-16,-64 16-3 15,0 7 11-15,-2 9 2 16,-1 4-2-16,-5 4-2 15,-5-2 2-15,-3 0-2 16,-6-4 2-16,0-6-5 16,-3-2 5-16,-4-7-7 15,1-4-4-15,-1-6-6 16,3 0 17-16,-3-3 5 16,-1-14 14-16,7-5-15 15,1-7-4-15,0-5 23 16,6-3 2-16,12-2-5 0,2 4 20 15,0 9-12-15,-1 6-7 16,-4 9-21-16,-2 10-7 16,-2 1-42-16,-2 8-80 15,3 10-21-15,-2 7-9 16</inkml:trace>
  <inkml:trace contextRef="#ctx0" brushRef="#br0" timeOffset="61063.07">28843 4401 375 0,'0'0'188'0,"0"0"-80"16,0 0-108-16,0 0-5 16,0 0-19-16,14-80 3 15,-20 68 8-15,-2 4 13 16,3 0 5-16,0 4-3 16,2 3-2-16,0 1-5 15,0 0-9-15,-3 0 7 16,-7 1 7-16,-3 13 7 15,-1 0-3-15,0 8-3 16,2-1-1-16,5 1 0 16,5-3-1-16,4-1-2 15,1-3 2-15,0-2 0 16,1-7-2-16,10-2-2 16,1-2 5-16,6-2 7 15,1 0-2-15,1-14 3 0,-1-3 2 16,-4-2 9-16,1-4-17 15,-4 4 37-15,0 0-29 16,-3 6 25-16,-3 4-13 16,-1 4-10-16,-4 5 21 15,3 0-27-15,-1 0-6 16,5 0-18-16,5 14 17 16,5 4 0-16,4 5-9 15,3 0-34-15,1-1-24 16,1-2-13-16,0-8-97 15,1-5-2-15,2-7-10 16</inkml:trace>
  <inkml:trace contextRef="#ctx0" brushRef="#br0" timeOffset="62999.47">29213 4448 32 0,'0'0'115'0,"0"0"-71"15,0 0 59-15,57-95-7 16,-55 63-5-16,-2 6-14 16,0 2-45-16,0 7 10 15,-6 5-31-15,0 6-6 16,-5 4-10-16,-4 2-2 15,-3 0 6-15,-6 12 2 16,2 3-5-16,1 1 0 16,8 0-6-16,8 0-1 15,5 0-9-15,0 0 6 0,9-4 3 16,10-1 5 0,4-2 6-16,-1-4 0 15,2-5-1-15,-3 0-10 16,-4 0 11-16,-6 0 1 0,-5-2 0 15,-3 0 0-15,-3 2 22 16,0 0-23-16,0 0-5 16,0 4-22-16,2 12 10 15,-2 7 17-15,1 7 0 16,-1 5 1-16,0 6 2 16,0 6-3-16,0 6 1 15,0 3 1-15,0 1-2 16,0-1 16-16,0-4-6 15,0-3-2-15,0-2 6 0,0-6-9 16,0-7 3-16,0-11-8 16,0-8 0-16,0-8 8 15,0-6-3-15,-3-1 4 16,-7 0 23-16,-5-7 34 16,-6-13-65-16,2-11-1 15,2-4 0-15,7-4 13 16,7-8 21-16,3-4-16 15,0-9-12-15,12-8-1 16,10-3-5-16,7 0-10 16,2 10-33-16,-1 9 26 15,-1 8-17-15,-2 7-26 16,-4 6 19-16,-4 8 33 16,-3 8 8-16,-3 5 1 15,-7 4 14-15,0 6 17 0,-1 0-30 16,1 0-2-16,3 11 0 15,-1 12-1-15,1 3 2 16,-5 3 4-16,-1-4-5 16,2-2 0-16,-1-4 2 15,-1-4-2-15,2-5 0 16,2-3 0-16,-6-5 0 16,4-2 0-16,-2 0 2 15,2 0 3-15,4-12 64 16,4-7-63-16,0-7-6 15,2-3-1-15,-3 0 1 16,3 0 6-16,-1 4-6 0,-4 7 0 16,0 6 4-16,-2 9 4 15,-2 3-8-15,3 0-6 16,1 0-2-16,-1 16 0 16,-1 7-10-16,0 0-2 15,-3 4 20-15,-2-2 0 16,2 0 2-16,-1-6-2 15,2-5-2-15,-1-4-10 16,-1-5-3-16,-1-5 7 16,3 0 8-16,4-4 16 15,7-10 12-15,4-6-28 16,-2-3 1-16,5 0 2 16,-4-2 1-16,2 0-4 0,-3 9-2 15,-4 2 2 1,-3 9 3-16,-5 5-2 0,2 0-1 15,6 0-3-15,-1 15 3 16,2 3-4-16,1 6-3 16,-1-2-18-16,2-3 18 15,1 0-6-15,0-7-1 16,1-2 0-16,1-8-10 16,-3-2-4-16,1 0 19 15,2 0-3-15,0-12 5 16,-2-6 1-16,-1-3 6 15,-6-4 1-15,-4 0 2 0,-4-2 19 16,-1-1-9 0,-3 1-13-16,0 4 0 0,0 3-2 15,0 3-4-15,0 9-1 16,-4 3 7-16,-1 5-5 16,-1 0-1-16,-4 0-11 15,-2 16 14-15,-2 4 6 16,4 5-1-16,1 2-2 15,6 1 2-15,3 2-4 16,0-1 0-16,5-3 2 16,11-2 0-16,5-5 1 15,-2-4 0-15,4-4-1 16,-1-3-13-16,-1-5-42 16,-2-3-6-16,-2 0-2 15,-2-3 63-15,-6-10 0 0,1-4 51 16,0-3-3-16,1 1 2 15,1 0-50-15,-2 4-33 16,-1 8 33-16,1 2 0 16,-2 5 22-16,0 0-19 15,-1 5-3-15,2 8 0 16,-3 3-3-16,-2 0-7 16,-2 1 2-16,-1-5 7 15,-1 0 0-15,2-4-2 16,-1-2-9-16,1-4-6 15,3-2 2-15,2 0 16 16,2 0 68-16,4-9-64 16,5-4 1-16,-3 3-5 0,1 2-2 15,-5 0-1-15,1 4 3 16,-3 1 13-16,0 3-1 16,1 0-11-16,-1 0 5 15,0 4-4-15,0 8 0 16,1 1-2-16,-2-1 0 15,-2 0-2-15,-1-2 2 16,0-4-9-16,3-4 2 16,5-2 7-16,10 0 1 15,3 0 4-15,6-8-5 16,-1-9-4-16,-6-6-3 16,0 0 6-16,-6-4 1 15,-7-3 6-15,-4-8 1 16,-6-3-7-16,-2-8-8 0,0-10 3 15,-12-4 0-15,3-8 5 16,2 3 0-16,1 8-41 16,-3 13 34-16,3 22 7 15,3 15 75-15,-2 10-64 16,1 7-11-16,-2 21-16 16,-3 13 16-16,2 10 1 15,2 7 8-15,2 1 10 16,0 1 14-16,1-1-17 15,1-3-3-15,1-5-10 0,0-6 1 16,0-7-4 0,3-9-3-16,9-6-4 0,7-7 5 15,5-5-21-15,2-8-85 16,-1-3-187-16</inkml:trace>
  <inkml:trace contextRef="#ctx0" brushRef="#br0" timeOffset="63194.07">30914 4098 628 0,'0'0'79'0,"0"0"-79"0,124-10 3 16,-63 10-3-1,2 0 4-15,-10 0-4 0,-6 0 0 16,-11 0-5-16,-13 0-44 15,-13-3-96-15,-10-11-265 16</inkml:trace>
  <inkml:trace contextRef="#ctx0" brushRef="#br0" timeOffset="80628.45">6701 6563 161 0,'0'0'70'0,"0"0"-40"16,0 0 18-16,0 0-10 16,0 0 55-16,0 0-84 15,0 0 5-15,0 0-8 16,2-16 6-16,-2 13 25 15,0 1-23-15,1-1 13 16,-1 2-6-16,0-1-1 0,0 1-12 16,0 0-6-16,0 1 2 15,0 0-2 1,0 0-1-16,0-3 2 0,0 0 7 16,0-2-6-16,0 1 3 15,0 0 8-15,-7-2-1 16,-2 2-10-16,0 0-1 15,-4 1-1-15,1 0-4 16,-2 3 2-16,-1 0-2 16,0 0 1-16,-1 0 1 15,-1 3 0-15,0 10 0 16,-4 1-7-16,7 3 6 16,0 0 1-16,0-1 0 15,8 1-3-15,0 0 3 16,3 1 0-16,3-4 6 0,0-1-4 15,4-1 1-15,10-2-3 16,8-2 4-16,5-1 5 16,7-3 1-16,7-4 2 15,9 0-12-15,3 0-22 16,10 0-42-16,-5-3-130 16</inkml:trace>
  <inkml:trace contextRef="#ctx0" brushRef="#br0" timeOffset="81145.32">7140 6574 271 0,'0'0'190'0,"0"0"-130"16,0 0-16-16,0 0 26 16,0 0-6-16,0 0-41 15,-13 0-16-15,13 0-7 16,0 0-8-16,0 0 8 15,5 0 4-15,17 0-2 16,12-5 2-16,18-1-3 0,6-4 0 16,2 1-1-16,-2 3 0 15,-3 0-3-15,-7 5-41 16,-9 1-35-16,-4 0-59 16,-12 0-158-16</inkml:trace>
  <inkml:trace contextRef="#ctx0" brushRef="#br0" timeOffset="81411.22">7255 6697 151 0,'0'0'124'0,"0"0"-79"16,0 0-10-16,0 0 56 0,0 0 7 15,0 0-98-15,-6 0 0 16,22 0 0-16,8-2 29 16,7-2 15-16,4-1-27 15,1 3-13-15,-2-1-1 16,2 3-3-16,0 0-3 16,-1 0-4-16,-2 0-31 15,3 0-80-15,-2 0-110 16</inkml:trace>
  <inkml:trace contextRef="#ctx0" brushRef="#br0" timeOffset="81904.98">8080 6541 100 0,'0'0'105'0,"0"0"-98"15,0 0 3-15,0 0 43 16,0 0 6-16,0 0-36 16,-43 0-23-16,32 1 1 15,-2 9 0-15,1 2 3 0,-3 2 7 16,0 3 13-16,6-1-7 15,-1 5-3-15,4-1 16 16,3 1-13-16,3-3-6 16,0 1-9-16,0-4-2 15,12-1-4-15,7-3 4 16,6-2 11-16,2-4 6 16,7-3-8-16,2-2 7 15,3 0-6-15,0-9-4 16,-2-6-1-16,-6-4-2 15,-11-1 0-15,-5-3 4 16,-11-1 24-16,-4-1-10 0,0-2 8 16,-19 1 25-1,-8-2-28-15,-4 7-6 0,0 5 0 16,-8 8-20-16,-6 8-9 16,-9 6-40-16,-7 19-58 15,0 0-91-15</inkml:trace>
  <inkml:trace contextRef="#ctx0" brushRef="#br0" timeOffset="85016.82">6588 7504 233 0,'0'0'106'16,"0"0"-47"-16,0 0-24 15,0 0 2-15,0 0 11 16,0 0-13-16,0 0 16 16,-3-68-32-16,3 61 3 15,0 2 22-15,-2 2 0 16,2 1-23-16,-1 2-8 15,1 0-13-15,0 0 0 0,0 0 0 16,0 0 0-16,0 0-10 16,0 0-3-16,0 5-2 15,0 12 13-15,0 8 2 16,1 8 4-16,4 4-2 16,-2 6-1-16,0 5 1 15,0 3 2-15,0-1-4 16,0 1 0-16,3-2-2 15,0-8 3-15,0-5-1 16,-2-11 0-16,1-5-5 16,1-9 3-16,-2-4-5 15,-1-3 7-15,-3-4 1 16,0 0 4-16,2 0 0 16,-2 0 5-16,0 0 5 15,0 0 9-15,0-5-7 0,0-5-10 16,0-1-6-16,0 1-1 15,-5-1 1-15,-2-1-1 16,2 2 0-16,-2-5 1 16,-2 2-1-16,-3-2 0 15,0 2 0-15,-3-2-1 16,-1 5 0-16,-4-2 1 16,-2 5 0-16,-4 3-2 15,-5 4-3-15,0 0 0 16,-4 0 2-16,0 7 0 15,11 1 0-15,0 2 2 16,9-3 1-16,5 2 0 0,2 2-3 16,2 1-1-1,-1 6 3-15,7-2-3 0,0 0-7 16,0 1 10-16,10 0-7 16,8 0 8-16,9-2 1 15,12-1 2-15,7-6 0 16,9-4-2-16,-1-4 4 15,4 0-3-15,-1-6 2 16,1-11-3-16,0 3-1 16,-3 0-16-16,-4 4-36 15,-8 2-20-15,-10 4-6 16,-9 1-40-16,-9 3-47 16,-7 0 66-16,-3 0-41 0</inkml:trace>
  <inkml:trace contextRef="#ctx0" brushRef="#br0" timeOffset="85425.67">6977 7929 79 0,'0'0'154'15,"0"0"-56"-15,0 0-5 16,0 0-2-16,0 0-12 16,0 0 2-16,12-75-37 15,-10 65-11-15,-1 2-12 16,-1 1-16-16,0 2 3 16,0 3-1-16,0 2-2 15,0 0 9-15,0 0-9 16,0 0-5-16,0 0-3 15,0 0-5-15,-4 4 5 0,-4 10 0 16,-2 3 3-16,1 3 0 16,3 0-3-16,6 1-6 15,0-3 8-15,0 2-3 16,3-2 2-16,14-4 2 16,5-3 0-16,5-3 5 15,1-4-4-15,6-4 1 16,2 0 2-16,4-5-2 15,-1-10 0-15,-3-4-2 16,-6-1 0-16,-11-2 0 16,-8-2 7-16,-11-3-5 15,0-3 2-15,-11-5 0 16,-17 4-4-16,-7 3 13 16,-3 8-13-16,-1 10-1 15,-1 10-6-15,-5 13-11 0,-6 28-58 16,2 4-54-16,4-2-248 15</inkml:trace>
  <inkml:trace contextRef="#ctx0" brushRef="#br0" timeOffset="88480.16">7801 7649 334 0,'0'0'93'16,"0"0"-47"-16,0 0-17 16,0 0 11-16,0 0-1 15,0 0 0-15,0 0 1 16,0-24-22-16,0 21 3 15,0 3-14-15,0 0-2 16,0 0-1-16,0 0-4 16,0 0-5-16,0 0 2 15,-1 0-5-15,-10 0 5 16,-4 2 2-16,0 5 1 16,-6 3 0-16,0 2 1 0,-4 0-1 15,0 1 0-15,2 0 0 16,4-1 0-16,4-1 0 15,6-3 0-15,4-2-6 16,5-3 0-16,0 0-8 16,5-1-6-16,19 0-2 15,7-2 17-15,8 0 5 16,3 0 7-16,-2 0-5 16,-7 0 3-16,-6 0-4 15,-8 0-1-15,-4 3 0 16,-8 5 0-16,-5 3 0 15,-2 1 0-15,0 4 4 0,-13 3-1 16,-13 0 1-16,-1-1 3 16,-1-2-4-16,6-5 2 15,1-3 1-15,12-2-5 16,4-3-2-16,5-2 1 16,0 1-7-16,0 0-8 15,6 0 6-15,12 0 9 16,3 0 3-16,3-1-1 15,-3 2 0-15,-6 1 2 16,-5 4-3-16,-5-1-2 16,-4 3 0-16,-1 7 0 15,0 2 2-15,-16 6 9 16,-7 0-5-16,-2 4-2 0,-2 0 14 16,0-1 0-1,8-4 5-15,7-9-13 16,9-4-9-16,3-2-7 15,6-2-4-15,21-1 11 0,10-2 8 16,12-2 6-16,2 4-6 16,1 7-8-16,-9 4-45 15,-13-3-176-15</inkml:trace>
  <inkml:trace contextRef="#ctx0" brushRef="#br0" timeOffset="90355.34">7786 7674 62 0,'0'0'56'16,"0"0"18"-16,0 0-10 15,0 0 8-15,0 0-22 16,0 0-24-16,3-18 2 16,-3 16-23-16,3 1-3 15,-3-1-2-15,0 0 3 16,3-2 11-16,-3 2 15 0,3-2 6 15,-1 1-9-15,-1 2 5 16,-1-2-21-16,0 3-9 16,0-1 0-16,0-1-1 15,0 2 5-15,0-1-5 16,2 1 0-16,-1 0 0 16,3-1-4-16,-1 1 6 15,0-2-6-15,0 2 4 16,0-1 0-16,3-1 1 15,-1-1 0-15,8 0-1 16,-1-2 2-16,4 0 1 16,4-2-3-16,7 0 0 15,3-3 0-15,1 3 2 16,-3-1-2-16,-4 2 0 16,-6 2 2-16,-6 2-2 0,-6 0 5 15,0-1 9-15,-4 2 4 16,-2 1 21-16,0 0-15 15,0 0-5-15,0 0-11 16,0 0-8-16,0 0-19 16,0 0-53-16,-5 6-118 15,-6-4-138-15</inkml:trace>
  <inkml:trace contextRef="#ctx0" brushRef="#br0" timeOffset="91301.53">8153 8968 426 0,'0'0'85'0,"0"0"-31"15,0 0-37-15,0 0-14 16,0 0 9-16,0 0-1 15,0 0-10-15,-12-6-1 0,9 12-14 16,2 8 14 0,-2 4 1-16,-2 1-1 0,1 3 5 15,1 0-2-15,-2 1-1 16,1-1 0-16,1-1-2 16,3-1 0-16,0-4-7 15,0-2-48-15,7-11-77 16,2-3-183-16</inkml:trace>
  <inkml:trace contextRef="#ctx0" brushRef="#br0" timeOffset="91714.89">8007 8813 416 0,'0'0'63'16,"0"0"-11"-16,0 0-15 15,0 0-31-15,0 0-6 16,0 0-1-16,-22-16-6 16,22 16-17-16,0 0 2 15,1 0 11-15,8 2 11 16,-2 0-2-16,1-2-4 0,-2 0 3 15,4 0 3 1,4 0 8-16,-2-8 6 0,-2-4-2 16,-1 2 0-16,-6 1 3 15,-3-4-11-15,0 2 5 16,-3 2-7-16,-6-1-1 16,-3 4 10-16,3 2-7 15,0 2 1-15,-1 2-5 16,2 0-2-16,2 0-11 15,3 9-22-15,3 1-31 16,0 2 15-16,21-1-39 16,12-7-38-16</inkml:trace>
  <inkml:trace contextRef="#ctx0" brushRef="#br0" timeOffset="92110.79">8389 8672 81 0,'0'0'120'0,"101"-63"9"15,-62 30-32-15,-9 4-39 16,-11 2-14-16,-2 0 9 15,-10 2-31-15,-2 0-11 16,-5 0-4-16,0 3-6 16,0 1 13-16,-11 1 0 15,-2 3 14-15,-4 1-12 16,4 4-14-16,1 3 2 16,0 4 2-16,7 3-6 15,-1 2 0-15,-2 0-6 16,0 9 0-16,-1 12 4 15,-1 11-1-15,5 9 3 16,4 11 0-16,1 6 6 16,0 10 13-16,0 6 8 0,0 3-14 15,-3 1 3 1,0-2-10-16,1-5 4 0,2-5-4 16,0-7-1-16,0-7-1 15,5-6-4-15,1-10 0 16,-3-9 1-16,1-7 0 15,1-8-1-15,-4-3 0 16,-1 1 0-16,0 1-13 16,0 4-49-16,-13 2-32 15,-4-5-61-15,3-11-184 16</inkml:trace>
  <inkml:trace contextRef="#ctx0" brushRef="#br0" timeOffset="92403.97">8371 8979 424 0,'0'0'130'0,"0"0"-87"15,0 0-43 1,0 0 0-16,0 0 18 0,0 0 3 16,86-54 7-16,-44 44-14 15,6 2-5-15,-2 5-6 16,3 0 0-16,2 2-3 16,0 1-4-16,-6-5-64 15,-8-8-222-15</inkml:trace>
  <inkml:trace contextRef="#ctx0" brushRef="#br0" timeOffset="95034.45">10015 8863 239 0,'0'0'161'0,"0"0"-43"15,0 0-41-15,0 0-30 16,0 0 33-16,0 0-29 0,0-78-22 16,0 69-4-16,0 4-12 15,0 2 1-15,0-1-5 16,0 3-9-16,0 0 0 16,0 1 1-16,0-4-1 15,0 2 2-15,-3-3-3 16,-6 3 1-16,-1-1-2 15,-4 3 0-15,-5 0-2 16,1 0 2-16,-4 0-2 16,1 10 3-16,1 2-7 15,1 2 1-15,2 5 0 16,-2 1 4-16,7 2 0 16,2-1 3-16,4 0-2 15,4-3 0-15,2-3-5 16,0-5 7-16,5-1 0 0,9-3 0 15,3-6 0-15,4 0 7 16,6 0-4-16,1-8-2 16,2-9 5-16,-6-2-6 15,0 0 3-15,-8-1 1 16,-7 1 5-16,-1-1-9 16,-2 3 4-16,-2 2-2 15,-1 4-2-15,-2 4 0 16,-1 4 4-16,0 3-1 15,0 0-1-15,0 0-2 0,0 0 0 16,3 0-7-16,2 4-6 16,5 12 13-16,4 3 1 15,-2 6-1-15,5 0-2 16,-1 0 2-16,4 4-35 16,1-2-64-16,6-8-9 15,2-12-141-15</inkml:trace>
  <inkml:trace contextRef="#ctx0" brushRef="#br0" timeOffset="95427.07">10570 8729 385 0,'0'0'95'0,"0"0"-49"0,0 0-12 16,0 0-12-16,0 0 32 15,0 0-6-15,-3-23-32 16,3 23-16-16,-1 0-6 16,-1 0 2-16,-1 0-2 15,-5 5-3-15,-6 9 9 16,-6 4 3-16,-7 2-2 16,-1-2 2-16,1-2 0 15,2-2-1-15,1-1 1 16,7-4-1-16,4-1-1 15,6-5-1-15,4 2-5 16,3-3 4-16,0 4-12 0,0 0 5 16,0 1 8-16,9 1 3 15,7-1 0-15,11-1 2 16,3 0-3-16,4 0-1 16,-1 2 0-16,1 2 0 15,-4 2-1-15,1 4-40 16,-2-2-57-16,-1-5-109 15</inkml:trace>
  <inkml:trace contextRef="#ctx0" brushRef="#br0" timeOffset="96067.84">11097 8575 403 0,'0'0'173'0,"0"0"-83"16,0 0-52-16,0 0-26 15,-11-75 19-15,8 72 9 0,3 3-8 16,0 0-32-16,0 6-13 16,0 15 3-16,2 9 8 15,7 9 2-15,2 0 1 16,-3 4 0-16,0 1 0 16,-5 0-1-16,-3-3 3 15,0-7-2-15,0-4-1 16,0-10 0-16,0-7 0 15,0-7 2-15,0-6-1 16,0 0 0-16,0 0 3 16,1 0 11-16,8-12-8 15,4-7-5-15,8 0-4 16,2 0 2-16,2 2-1 16,0 3-1-16,-1 6 1 15,-3 4 1-15,2 4-1 0,-3 0 1 16,-3 0-4-16,2 4 3 15,-3 10-3-15,-5 4 1 16,-2 1 3-16,-6 2 0 16,-3 2-3-16,0 0 3 15,-12-3-2-15,-9-3-1 16,-7-2 3-16,-5-4 3 16,-6-3 4-16,-3-4-6 15,1-4 0-15,3 0 1 16,4 0-4-16,10-8 0 15,9 0-43-15,8-5-36 16,7-7-27-16</inkml:trace>
  <inkml:trace contextRef="#ctx0" brushRef="#br0" timeOffset="98710.82">9451 8606 161 0,'0'0'55'0,"0"0"-48"16,0 0 3-16,0 0 37 15,0 0 12-15,-80 10 26 16,72-8 7-16,2 2-38 0,0 6-52 16,-6 7-2-16,-1 6-5 15,-5 10 5-15,4 4 5 16,-2 3-5-16,1 4 0 16,-3 1 3-16,3 1 3 15,2-1 1-15,10-3-2 16,3-3-5-16,1-3-3 15,26-5-6-15,15-3-2 16,18-7 11-16,13-15-32 16,9-6-204-16</inkml:trace>
  <inkml:trace contextRef="#ctx0" brushRef="#br0" timeOffset="99348.45">11400 8431 304 0,'0'0'117'15,"0"0"-84"-15,0 0-32 16,0 0-1-16,0 0 12 16,0 0 2-16,58-3 11 15,-35 18 0-15,9 5 5 16,1 8-1-16,4 7-6 16,2 5-8-16,1 4-6 15,-3 3 18-15,-2 2-20 16,-7 3 6-16,-11 5 2 15,-10 6-10-15,-7 8-3 16,-27 6-1-16,-21 13-1 0,-14 2-4 16,-13-6-81-16,-8-20-133 15</inkml:trace>
  <inkml:trace contextRef="#ctx0" brushRef="#br0" timeOffset="100577.88">8593 9687 257 0,'0'0'130'0,"0"0"-77"16,0 0 0-16,0 0-31 15,0 0 12-15,0 0-2 16,0 0-32-16,-3 0-4 15,-6 1-1-15,-4 7 5 0,-4 2-2 16,-2 1 4-16,-5 0-1 16,-1 1 0-16,1 1-1 15,-3-1 0-15,2-2 2 16,2-3-2-16,5 3 0 16,-1-2 3-16,5-1-3 15,0 0 0-15,3-2 0 16,1 1 0-16,7-2-2 15,0-1 2-15,3-1-7 16,0 1-10-16,0-1 17 16,6 3 2-16,13-3 1 15,3 1 2-15,4-1-3 0,-5 2-2 16,3 0 0-16,-7 3 2 16,-3 2-2-1,-6 2-2-15,-7 2 2 0,-1 3 0 16,-9 4 1-16,-15 2 2 15,-7 2 0-15,0-4-1 16,-1 0 1-16,2-1 2 16,2-3-2-16,7-3 5 15,5-1-7-15,7-4-1 16,9-2-1-16,0-2-7 16,0 2 5-16,12-1 3 15,7 1 6-15,6 3-6 16,-5-2 0-16,-2 4-1 0,-6 3 1 15,-5 4-4-15,-7 6 4 16,0 2 0-16,-3 2 0 16,-15 4 3-16,-4 1 1 15,-2-1 3-15,1 0 2 16,0 1 24-16,3-5-14 16,7-6-7-16,5-3-10 15,8-3-2-15,0-4-1 16,0-2 1-16,20 0 0 15,11-1 0-15,11 1-1 16,3-4-54-16,1-6-140 16</inkml:trace>
  <inkml:trace contextRef="#ctx0" brushRef="#br0" timeOffset="103471.8">9338 10638 207 0,'0'0'152'0,"0"0"-55"15,0 0-4-15,0 0-32 16,-60-79 11-16,48 63-7 16,4-1-20-16,1 4-19 15,3 6-4-15,2 1-14 16,2 2-3-16,0 2-5 16,0 0 0-16,0-2 0 15,3-2-1-15,21 0 0 16,12-2-3-16,8 2 1 0,0 4 2 15,2 2-2 1,-6 2 2-16,1 12-5 16,-7 9 2-16,-4 2-1 0,-6 2-3 15,-12 6 1-15,-7 1 2 16,-5-1-1-16,-5 0-1 16,-15-3 2-16,-7-4 2 15,-1-7-1-15,3-3 4 16,1-8 0-16,10-2 0 15,4-6 0-15,4 0-1 16,6 0 1-16,0-15-15 16,9-9-25-16,12-8-14 15,10-2 34-15,1-1 14 0,0 1 6 16,-1 1 0-16,-6 2 1 16,-5 2 4-16,-6 3-5 15,-2 4 4-15,-9 4 1 16,-3 5 4-16,0 5 19 15,0 2-15-15,-5 2-10 16,-1 1 4-16,2 3 5 16,1 0 2-16,3 0-14 15,-2 0 0-15,1 2-13 16,1 17 8-16,-2 6 2 16,2 7 1-16,0 1 2 15,0 5 0-15,0-2 5 16,8 4-2-16,4 0-1 0,-2-1-1 15,5-3-1-15,5-5 0 16,8-6-3-16,11-11-48 16,7-12-60-16,0-2-170 15</inkml:trace>
  <inkml:trace contextRef="#ctx0" brushRef="#br0" timeOffset="103802.97">10233 10626 491 0,'0'0'133'16,"0"0"-50"-16,0 0-43 16,0 0-2-16,0 0-19 15,0 0-12-15,6-16-7 16,16 12-3-16,10-1 3 16,2 3-4-16,4 2-2 15,1 0-44-15,0 0-54 0,0 0-29 16,-9 0-177-16</inkml:trace>
  <inkml:trace contextRef="#ctx0" brushRef="#br0" timeOffset="103988.18">10274 10753 489 0,'0'0'100'0,"0"0"-27"16,0 0-61-16,0 0-6 15,0 0-1-15,0 0-3 16,68-15-2-16,-20 13-2 16,10 2-1-16,3 0-49 0,0 0-80 15,-1 0-144-15</inkml:trace>
  <inkml:trace contextRef="#ctx0" brushRef="#br0" timeOffset="104600.58">10874 10468 368 0,'0'0'94'0,"0"0"-20"16,0 0-74-16,0 0-5 15,0 0 5-15,102-57 7 16,-59 57-3-16,-4 0 1 0,-6 13-4 15,-8 3 3-15,-3 6-4 16,-11 0-7-16,-5 3 7 16,-6 3 9-16,0-3-3 15,-11-1-1-15,-8-2-3 16,-2-2 1-16,-1-4 6 16,1-5-9-16,4 1 0 15,4-7 0-15,4-1-7 16,6-2-43-16,3-2 24 15,0 0 25-15,3-11-3 16,9-7-17-16,1-3 13 16,-1-3 8-16,-1-2 36 15,4-1 5-15,-2 0-11 16,2-1 7-16,-1 0-18 16,0-1 9-16,-3 3-10 0,-5 3-14 15,-3 1 5-15,1 5-3 16,-4 3 12-16,0 5 7 15,0 0-18-15,0 3 3 16,0 4 3-16,0 2 12 16,0 0-5-16,0 0-18 15,0 0-2-15,0 1-8 16,0 18-9-16,3 6 17 16,5 7-1-16,2 6 1 15,3 4 5-15,1-2-3 0,1 3-2 16,0-2 1-1,4-7 0-15,5-3-2 0,5-7 1 16,6-8-53-16,1-6-31 16,0-9-25-16,-3-1-161 15</inkml:trace>
  <inkml:trace contextRef="#ctx0" brushRef="#br0" timeOffset="104819.75">11464 10588 103 0,'0'0'373'0,"0"0"-277"16,0 0-86-16,0 0 3 0,0 0-1 15,0 0 12 1,36-33-18-16,-1 29-5 0,4 4-1 16,3 0 1-1,1 0-1-15,2 0-1 0,-3 0-1 16,-4 0-4-16,-5 0-77 15,-10 0-82-15,-13 0-133 16</inkml:trace>
  <inkml:trace contextRef="#ctx0" brushRef="#br0" timeOffset="105040.62">11629 10474 326 0,'0'0'121'16,"0"0"6"-16,0 0-62 0,0 0-22 15,0 0 12-15,0 0-20 16,-16-57-35-16,16 57-4 16,0 12-7-16,4 14 10 15,7 5 1-15,-2 4-1 16,-3 3 1-16,-2 2-1 16,-1 0-4-16,3 2-35 15,3-5-45-15,6-9-14 16,9-21-183-16</inkml:trace>
  <inkml:trace contextRef="#ctx0" brushRef="#br0" timeOffset="105282.04">12083 10268 560 0,'0'0'78'0,"0"0"-1"15,0 0-50-15,0 0-25 16,0 0-2-16,0 0-3 16,-9-12-7-16,18 41 9 15,9 12 2-15,-2 7-1 16,2 4 0-16,-2 4 0 16,-1 5 0-16,-4 3 0 15,1-4-76-15,-6-15-205 0</inkml:trace>
  <inkml:trace contextRef="#ctx0" brushRef="#br0" timeOffset="106720.7">8417 11064 232 0,'0'0'182'0,"0"0"-110"0,0 0-39 15,0 0-26-15,0 0 1 16,0 0 23-16,-65-46 7 16,65 45-6-16,0-4-18 15,3 0-13-15,13-1 4 16,2 4-5-16,3 0 0 15,1 2 0-15,-4 0-2 16,0 0-6-16,-3 2 5 16,-2 10 2-16,-2 2 1 15,-5 3 2-15,-1 1-2 16,-5 4 7-16,0 3-2 16,0 1 0-16,-5 1-1 15,-4-1-2-15,3-3 1 16,1 0 0-16,4-2-6 0,1-2 0 15,0-1 0-15,0 0-3 16,13-2-2-16,8-1 7 16,3-3 1-16,4-4 5 15,1-5 2-15,1-1-3 16,-7-2-3-16,-6 0 4 16,-8 0-5-16,-8 0 1 15,-1 0 1-15,0 0 10 16,-10 0-10-16,-14 1 0 15,-6 6-2-15,-3 4 5 16,0 4-2-16,0 8-3 16,5 3 0-16,4 5-2 15,5 1 2-15,7 4-5 16,6-1 0-16,3 2-1 16,3 1 5-16,0 1 0 0,0 0 2 15,-3-1 2 1,-7-2-3-16,-5-5 1 0,-8-4 1 15,-6-2 2-15,-12-2-4 16,-6 0-1-16,-9-2-26 16,-2-9-44-16,-3-12-187 15</inkml:trace>
  <inkml:trace contextRef="#ctx0" brushRef="#br0" timeOffset="111962.46">8319 12375 299 0,'0'0'144'0,"0"0"-32"16,0 0-59-16,0 0-30 16,0 0-4-16,0 0 12 15,0 0-10-15,0 0-7 0,-3 0 2 16,3 0-7-16,0 0-6 16,0 0-3-16,0 0 0 15,0 0 0-15,0-2-2 16,1-3 2-16,14-4 0 15,0 0-1-15,1-1 1 16,-1-2-2-16,0 0-1 16,-1 2-8-16,-4-5-6 15,-1 3-7-15,-6-5 9 16,-3 2 13-16,0-1 0 16,0 1-1-16,-15-1-2 15,0 5 5-15,-3 3 1 16,3 4 1-16,-1 4-2 0,2 0-7 15,-2 0 0 1,1 5 4-16,-3 7 1 0,3 4 2 16,-1 4 0-16,4 3-2 15,2-1 2-15,2 3 0 16,4 0-2-16,2 0 2 16,1 0 0-16,1 1 0 15,0-5-5-15,0 0 5 16,0-2-1-16,3-1-2 15,6-4-1-15,4-6 4 16,2-3 1-16,9-5 3 16,4 0-1-16,8-16 2 0,6-9-3 15,4-4 1-15,-1-5 0 16,-4-3-2-16,-5-1-1 16,-7 1 3-16,-8 2-2 15,-5-5-1-15,-4 3-1 16,-2-1-19-16,-8 1 5 15,-2 5 15-15,0 1 1 16,0 4 1-16,-9 3-2 16,2 0 1-16,-1 3 2 15,2-2-3-15,3 2 1 16,0 0 0-16,1 1 1 16,2 4-2-16,0 5 5 15,0 3 1-15,0 5-3 0,0 2 4 16,0 1-7-1,0 0 0-15,0 0-5 0,0 0-1 16,0 10 1-16,0 8 5 16,-2 4-1-16,-1 5 0 15,-2 4 2-15,1 2 0 16,-1 2 5-16,-1 3 1 16,-4-1-6-16,5-1 4 15,1-3 1-15,-1-2 2 16,4-4-8-16,1-2 2 15,0-2 5-15,0-2-7 16,0-2-1-16,1-4 0 16,8-2 1-16,0-3 0 15,5-2 3-15,1-4 3 0,1-2-1 16,2-2 0-16,-2 0 2 16,2 0-4-16,-4 0 2 15,-1-7-2-15,-4-3 1 16,0 0 4-16,3-5 6 15,-2-1-3-15,2-4 5 16,0-4-11-16,-3 1 5 16,-1-4-7-16,-4 5-2 15,-1 1 1-15,-1 4 0 16,-2 2 0-16,0 5-3 16,0 4 1-16,0 3 0 15,0 1-1-15,0 2 1 16,0 0-3-16,0 0 0 15,-2 0-9-15,-1 3-7 16,2 11 7-16,-1 3 10 0,2 3 1 16,0 1-5-16,0 2 5 15,12 0 1-15,0 1 3 16,2-2-3-16,0 3 0 16,-3 1 0-16,-1 2 0 15,-1 1 2-15,-4-2-1 16,-4-4-1-16,-1-5 0 15,0-4 0-15,0-2 1 16,-6-2-1-16,-7-5 0 16,1-2 1-16,-3-3 9 0,3 0 0 15,3 0-6-15,4-7-4 16,5-4-4-16,0-2 1 16,5 0 2-16,17 0-9 15,1 0-2-15,5 1-6 16,1 2 5-16,-4 2 5 15,0-1 7-15,0 2 1 16,-2 1 1-16,-2-3 0 16,-2 1-1-16,-4-3 0 15,1 2 0-15,-5-2 1 16,1-2-1-16,-2-3 1 16,-2-2 2-16,-4-2-1 15,-4 0 5-15,0 3 6 16,0 2-3-16,0 4-5 15,-3 2-4-15,-1 5 2 0,2 3 1 16,-1 1-3-16,2 0 1 16,-4 0-2-16,-2 5-14 15,-5 15 9-15,1 7 5 16,-2 4 3-16,6 3-1 16,2-1 0-16,5-1 1 15,0-5 3-15,5 1-5 16,18-7-1-16,15-2 3 15,12-4 1-15,18-6-4 16,5 0-15-16,-3-9-114 16,-5 0-473-16</inkml:trace>
  <inkml:trace contextRef="#ctx0" brushRef="#br0" timeOffset="113012.88">9967 12206 524 0,'0'0'48'15,"0"0"-6"-15,0 0-42 0,0 0-1 16,0 0-2-1,0 0 3-15,-57-40 0 0,40 40 0 16,0 0 0-16,-5 0-1 16,-5 11 1-16,-1 1-1 15,-2 2 1-15,0-1 1 16,3 2 0-16,6-3-1 16,3-2 0-16,9-4-1 15,5-3 1-15,4 0-5 16,0-2-12-16,1 1-11 15,16-2 28-15,7 0 6 16,4 0-5-16,3 0 3 16,-4 1-1-16,-5 7-2 15,-8 0-1-15,-3 4-1 0,-10 5 1 16,-1 2 1-16,-7 4 2 16,-17 0 6-16,-9 3-3 15,3-5-2-15,0-3-1 16,8-4 1-16,4-4-1 15,10-4-3-15,7-5 0 16,1 1-9-16,0 1-14 16,7 1 23-16,11 3 2 15,-1 7-1-15,0 2-1 16,-6 6 0-16,-5 5 0 16,-6 6 8-16,0 3-6 15,-14 7 5-15,-9 0-6 16,-4-2 4-16,3-1 1 0,6-9 6 15,6-10-9 1,9-7-3-16,3-5-6 0,0-4 6 16,10-1 2-16,16-1-1 15,16 0 3-15,4-1-4 16,5 3-1-16,-11-4-106 16,-9-1-216-16</inkml:trace>
  <inkml:trace contextRef="#ctx0" brushRef="#br0" timeOffset="115659.98">10203 13183 332 0,'0'0'163'0,"0"0"-68"15,0 0-60-15,0 0-4 16,0 0 3-16,0 0-8 16,-39-46-1-16,36 42-3 15,2-1 9-15,1 5-14 16,-2 0-9-16,2 0-8 16,0 0 0-16,0 0 0 0,0 0-2 15,0 0-4 1,9 0 4-16,7 0 2 0,1 0 0 15,2 0-1-15,1 4-1 16,-2 5-1-16,-1 5 1 16,-1 2 2-1,-3 2-1-15,-6 2-6 0,-1-1 7 16,-6 1 0-16,0-2-1 16,0 1 1-16,0-1 0 15,-10-2-6-15,-5 1 4 16,1-3 1-16,0 0 1 15,2-6-7-15,0 0-11 16,3-4 1-16,3-4 7 16,4 0 10-16,1 0 5 0,1-6-5 15,0-10 0-15,7-7-13 16,11-5-3-16,2-3 11 16,-1-2 3-16,0 2 2 15,-5 0 0-15,-2 1 0 16,0 5 1-16,-3 3-1 15,-5 3 1-15,1 3 0 16,-5 4 5-16,0 4-4 16,0 3 2-16,0 3 3 15,0 2 9-15,0 0-8 16,0 0-1-16,0 0-5 16,0 0-2-16,0 7-15 15,0 12 14-15,-6 6-1 16,1 6 3-16,1-1-3 15,2-1 4-15,1-1-2 0,1-3 6 16,0-1-6-16,0-5 1 16,0-1 2-16,0-3-3 15,7-1 0-15,4 0-1 16,2-2 1-16,11-2 0 16,0-2 0-16,13-2-54 15,2-6-53-15,1 0-162 16</inkml:trace>
  <inkml:trace contextRef="#ctx0" brushRef="#br0" timeOffset="115944.21">10885 13214 320 0,'0'0'153'16,"0"0"-75"-16,0 0-39 15,0 0-27-15,0 0 6 16,0 0 8-16,0 0-17 16,37-12-2-16,-1 1-5 0,3 5-1 15,-2 0-1 1,-4 4-5-16,-3 2-39 0,-6 0-34 15,-10 0-90-15,-9 7-89 16</inkml:trace>
  <inkml:trace contextRef="#ctx0" brushRef="#br0" timeOffset="116124.65">10961 13301 207 0,'0'0'228'0,"0"0"-104"0,0 0-61 16,0 0-51-16,0 0-12 15,0 0-25-15,-19 0 15 16,39 0 10-16,10 0 12 16,9 0-12-16,4 0 0 0,-1 0-4 15,0 0-72-15,-2 0-118 16,-3 0-104-16</inkml:trace>
  <inkml:trace contextRef="#ctx0" brushRef="#br0" timeOffset="116753.11">11453 13148 161 0,'0'0'216'16,"0"0"-128"-16,0 0-86 15,0 0 0-15,0 0-2 16,0 0 9-16,33-49-5 15,-6 49 3-15,-2 0-3 0,-1 0-4 16,-3 13-2-16,-3 3-1 16,-6 4 0-16,-3 4 3 15,-2 1 0-15,-7 5 2 16,0-3 3-16,-1 0 2 16,-14-3 1-16,3-7-2 15,-1-5-4-15,2-3 12 16,5-5-9-16,-3-2 5 15,6-2-2-15,2 0 0 16,1 0 8-16,0-9-7 16,0-6-9-16,10-5-5 15,8-1 5-15,3 1-1 16,0-1 3-16,-3 1-2 16,-4 2 5-16,-3 0-3 0,-2 0 0 15,-4 1 2-15,0-2 8 16,-3 0 9-16,-2 0-4 15,0 1-6-15,0 2-2 16,0 3 14-16,0 4-13 16,0 3 3-16,0 3-2 15,0 1 9-15,0 2-3 16,0 0-17-16,0 0-3 16,0 0-6-16,0 11-8 0,1 7 17 15,4 6-4 1,2 5 6-16,-1 2-2 0,3 2 0 15,-3-2 5-15,2-2-5 16,-2 1 0-16,4-5 0 16,2-3-1-16,9-6-14 15,3-6-43-15,10-3-7 16,2-7-58-16,0 0-166 16</inkml:trace>
  <inkml:trace contextRef="#ctx0" brushRef="#br0" timeOffset="116963.2">12056 13258 378 0,'0'0'140'15,"0"0"-85"-15,0 0-53 16,0 0 4-16,0 0-2 16,0 0 3-16,36-15-2 15,-2 9 1-15,5-1-1 16,4 2-4-16,3 1 0 15,-4-1-2-15,0 5-1 16,-8 0-31-16,-4-1-80 16,-12-2-84-16</inkml:trace>
  <inkml:trace contextRef="#ctx0" brushRef="#br0" timeOffset="117458.59">12692 13022 371 0,'0'0'217'0,"0"0"-93"15,0 0-88-15,0 0-35 16,0 0 2-16,0 0-1 16,-8-50 27-16,8 50-26 15,0 0-3-15,0 14-17 16,0 9 17-16,0 9 0 0,0 6 2 16,5 2-2-16,2-1 1 15,3 0-1 1,-1-4 0-16,0-3-1 0,3-3-1 15,0-7-42-15,3-4-46 16,0-11-78-16,0-7-129 16</inkml:trace>
  <inkml:trace contextRef="#ctx0" brushRef="#br0" timeOffset="121552.46">9405 13593 292 0,'0'0'110'0,"0"0"-44"16,0 0-21-16,0 0-19 15,0 0 3-15,0 0 2 16,-18-42-5-16,16 37-3 15,-1 0 10-15,2 3-18 16,-1 2-3-16,2-4-5 16,0 3-3-16,0 0-4 15,0-4 2-15,0-1-2 16,0-1 0-16,5 0-2 16,2 4 2-16,1 2-2 0,-2 1-4 15,6 0 2 1,-6 0 0-16,-2 1-3 0,-1 9 5 15,-1 8-4-15,-2 1 6 16,0 6 1-16,0 6 0 16,-9 4 1-16,1 1-2 15,-2 1 0-15,7-2 1 16,3-6-1-16,0-3 1 16,0-5 0-16,3-5 1 15,10-5 0-15,1-4-2 16,2-2 1-16,1-3 3 15,0-2-2-15,-3 0-1 16,-4 0 0-16,-5 0 1 16,-5 0 0-16,0 0 0 15,0 0 2-15,0 1-1 16,0 1 0-16,0 1 3 0,-12 4-6 16,3 3 0-16,-5 5-1 15,0 3-1-15,3 4 1 16,2-2 0-16,3 5-1 15,5-2 0-15,1-3 0 16,0 2 0-16,0-2 2 16,0-5 1-16,0-4 0 15,0-4-1-15,0-4 2 16,0 3-1-16,-6-1 4 16,-15 5-1-16,-6 0-4 0,-9 5 0 15,0 5 0-15,-4 6-47 16,1-5-91-1,-4-7-215-15</inkml:trace>
  <inkml:trace contextRef="#ctx0" brushRef="#br0" timeOffset="124111.43">7783 15133 166 0,'0'0'138'0,"0"0"-46"16,0 0 0-16,0 0-13 15,0-74-23-15,0 62-37 16,0 2 16-16,0 2-19 16,0 1-3-16,0 0 4 15,0 3 5-15,0 2 4 16,0 2-10-16,0 0-2 16,0 0-6-16,0 0-6 15,-2 0-2-15,-2-1-3 16,-3 1 0-16,-1 0 0 15,-4 0-6-15,-6 3 7 16,-4 11-5-16,-2 4 1 0,-1 2 4 16,-1 3-1-1,1-1-1-15,3 1 0 0,4 0 3 16,3 0-1-16,6-1 2 16,6-3 0-16,3 1-2 15,0-1-1-15,0-3 2 16,12-4 0-16,7-1 1 15,3-3 3-15,7-4-3 16,2-4 3-16,8 0 4 16,1 0-7-16,2 0-39 15,-3 0-82-15,-2-10-125 16</inkml:trace>
  <inkml:trace contextRef="#ctx0" brushRef="#br0" timeOffset="124819.53">8229 15204 462 0,'0'0'128'16,"0"0"-59"-16,0 0-59 16,0 0-10-16,0 0 0 15,0 0 1-15,-18-21-1 0,29 17 0 16,14-2 0-16,8-1 1 16,6 0-1-16,1 3 0 15,3 0-4-15,-1 2-8 16,-3 2-57-16,-4 0-50 15,-5 0-21-15,-12 0-149 16</inkml:trace>
  <inkml:trace contextRef="#ctx0" brushRef="#br0" timeOffset="125055.59">8311 15308 198 0,'0'0'114'16,"0"0"-79"-16,0 0-35 16,0 0-39-16,0 0 26 15,0 0 13-15,36 0 61 16,-6 0-22-16,7 0-8 16,5 0-18-16,1 0-13 15,5-3-2-15,-2-2 1 16,3-2-38-16,-2-3-92 15,-1-2-19-15</inkml:trace>
  <inkml:trace contextRef="#ctx0" brushRef="#br0" timeOffset="125392.69">9187 15009 312 0,'0'0'39'0,"0"0"-38"15,0 0-1-15,0 0-6 16,0 0 6-16,-84-1 4 16,74 7 15-16,1 2-16 0,0 5 0 15,-4 3 4-15,-1 4-5 16,-2 3 8-16,4 1-7 15,-1-1 3-15,5-3-5 16,2-1-1-16,6 0-3 16,0-2-7-16,0 3-7 15,14-2 11-15,5-3 1 16,5-1 5-16,4-1 0 16,5-7-40-16,1-6-88 15</inkml:trace>
  <inkml:trace contextRef="#ctx0" brushRef="#br0" timeOffset="125656.22">9388 15243 135 0,'0'0'66'0,"0"0"-66"15,0 0-25-15,0 0 25 16,0 0 17-16,0 0 20 16,108 28 34-16,-64-28-36 15,1 0-15-15,3 0-10 16,-2 0-7-16,-3 0-2 16,-4 0-1-16,-4 0-18 15,-7 0-98-15,-7 0-56 0</inkml:trace>
  <inkml:trace contextRef="#ctx0" brushRef="#br0" timeOffset="125947.98">9678 15155 397 0,'0'0'128'0,"0"0"-22"16,0 0-87-16,0 0-11 15,0 0-4-15,0 0 19 16,-50-59 26-16,50 59-6 16,-1 0-28-16,1 0-15 15,0 0-3-15,0 0-5 16,0 8-9-16,0 10 13 0,0 9 2 16,0 7 2-16,0 1 5 15,1-1-5-15,2-1-1 16,2-3 0-16,3-4-48 15,5-2-10-15,-1-4-52 16,9-10-66-16</inkml:trace>
  <inkml:trace contextRef="#ctx0" brushRef="#br0" timeOffset="126252.03">10070 15018 181 0,'0'0'23'15,"0"0"-5"-15,0 0 39 16,0 0 34-16,0 0 24 16,0 0-52-16,-6-3-31 15,6 3-16-15,0 0-16 16,0 10-3-16,0 6 3 15,0 4 7-15,0 3-4 16,0 9 0-16,0 6 0 0,0 7-1 16,0 4 1-1,0 5-6-15,0-1-9 0,0-10-131 16,0-14-308-16</inkml:trace>
  <inkml:trace contextRef="#ctx0" brushRef="#br0" timeOffset="128378.85">7328 15992 185 0,'0'0'82'16,"0"0"19"-16,0 0-49 16,0 0-13-16,0 0-6 15,0 0-29-15,-15-52 5 0,15 49 10 16,0 0-9-16,0 2 22 16,0 1-16-16,0 0-4 15,0-2-12-15,0 0 1 16,0-1 6-16,0-5 0 15,7-1-5-15,7-1 3 16,7-3-4-16,1 4-1 16,-1 1 0-16,0 2 0 15,0 5 0-15,-5 1-3 16,-5 0 3-16,1 0 0 16,-5 0-4-16,-2 5 4 15,-2 5-3-15,-2 2 3 0,-1 5 0 16,0 1 3-1,0 5-3-15,0-1 7 0,0-1-4 16,-1-1-2-16,-1-1 1 16,2-4-3-16,0-1 3 15,0-1-4-15,0-3 2 16,0-2 0-16,0-1-8 16,5-1 1-16,3-2 6 15,0 1 1-15,4-1 5 16,1-1-3-16,-2-3-2 15,-2 0 0-15,1 0 2 16,-4 0 0-16,-4 0-2 16,-2 0 1-16,0 0-2 0,0 3 2 15,0 2-3-15,-6 2 4 16,-6 2 1-16,1 1 4 16,1 2-7-16,0 3 0 15,2 3 0-15,-1 2 0 16,7 3 0-16,2 3-5 15,0-2 5-15,0 3-1 16,0-2-1-16,8 3 2 16,0 0 0-16,0 3 3 15,-2-5-1-15,-1-4 0 16,-2-5-2-16,-2-7 0 16,-1-4-2-16,0-4 2 0,-3 1 12 15,-16-3-4-15,-5 0 11 16,-3 0-10-16,-1-3 19 15,-2-9-17-15,3-1 3 16,3 2-10-16,6 0-4 16,5 2-5-16,4 5-14 15,7 1-32-15,2 3-8 16,0 0-212-16,14 3 81 16</inkml:trace>
  <inkml:trace contextRef="#ctx0" brushRef="#br0" timeOffset="129150.26">7920 16262 176 0,'0'0'38'15,"0"0"-27"-15,0 0-8 16,0 0 13-16,0 0 0 16,0 0-6-16,-34 75 35 15,31-56-30-15,0-1-8 16,1 0 7-16,2-5-7 16,0 0 3-16,0-2-10 15,0-5-2-15,0 0-7 16,2-4 5-16,9-2 4 15,0 0 17-15,0 0 13 16,1-2 28-16,4-10-16 16,-2 0-21-16,2-3 9 0,-4 0-25 15,0 1-3-15,-3 1 1 16,-3 3-2-16,-3 5 0 16,-2 3 2-16,1 2 4 15,-2 0-5-15,0 0-2 16,0 0-3-16,0 0-1 15,6 0-1-15,6 0 3 16,3 9 2-16,7 1 1 16,2 1-1-16,3 0 0 15,1 1 4-15,-4-4-4 16,-2-3 0-16,-1-2 0 16,-4-3 2-16,-1 0 2 0,-1-4-2 15,0-11 13-15,-2-5 14 16,-1-7 8-16,-3-7-11 15,-4-2 16-15,-2-1-33 16,-2 6 0-16,-1 4 2 16,0 8-8-16,0 9 0 15,-1 1-6-15,-4 4-7 16,1 5-29-16,-1 0-45 16,2 14-89-16,0 2 16 15,3-5-29-15</inkml:trace>
  <inkml:trace contextRef="#ctx0" brushRef="#br0" timeOffset="129878.52">8629 15845 419 0,'0'0'139'0,"0"0"-79"15,0 0-53-15,0 0-1 16,0 0-5-16,0 0 15 16,-28-33-11-16,28 33-5 15,0 0-12-15,0 15 9 16,0 9 2-16,6 9 1 0,1 12 4 16,-1 5-3-16,-3 1 3 15,2 0-1-15,-2-1 4 16,-2-2 1-1,1-3-2-15,-1-3 1 0,2-7 2 16,0-5-2-16,0-11-7 16,-2-7 1-16,1-8-2 15,-1-4 2-15,1 0 5 16,-1 0 11-16,1 0 8 16,4-6 17-16,7-11-20 15,1-3-20-15,2 1-2 16,-4 1 1-16,-1 5 1 15,-1 2-1-15,-1 3-1 16,0 5-1-16,1 1-5 0,1 2 3 16,2 0 1-16,2 0-9 15,3 5 11-15,1 8-3 16,4 6 5-16,-1 0-5 16,2 2 3-16,-2-2-1 15,-4-2 2-15,-1-6 0 16,-3-4 0-16,-6-4-2 15,-2-3 2-15,-3 0 6 16,0 0-6-16,2-2 14 16,0-11 43-16,0-1-51 15,1-3-5-15,-2 5-2 16,1 0 0-16,-2 4 1 16,0 4-1-16,0 1 0 0,1 3-1 15,1 0-8-15,2 0 0 16,5 4 6-16,3 7 1 15,0 2 2-15,3 3-1 16,-3-2 1-16,6 6-1 16,-5 0 1-16,-4-1-24 15,0 1-37-15,-3 0-32 16,-6-3-15-16,-3-10-102 16</inkml:trace>
  <inkml:trace contextRef="#ctx0" brushRef="#br0" timeOffset="130212.52">9087 16243 516 0,'0'0'79'0,"0"0"-24"0,0 0-55 16,0 0-2-16,0 0 2 16,0 0 14-16,-22-30-14 15,22 30-9-15,0 0 4 16,0 0 5-16,0-2 0 15,3-3 1-15,5 0 1 16,-3-6 2-16,-2-2 4 16,0-2-6-16,-3 1 0 15,0-1 4-15,0 4 3 16,0 0-7-16,-6 1 0 16,0 4 0-16,0 2-2 0,2 2 6 15,1 2 3-15,1 0-9 16,-1 0-13-16,2 13-24 15,1 8-9-15,0 4-7 16,0-6-58-16,13-5-93 16</inkml:trace>
  <inkml:trace contextRef="#ctx0" brushRef="#br0" timeOffset="131002.98">9321 15847 63 0,'0'0'98'16,"0"0"-24"-16,0 0 40 15,0 0-34-15,0 0 5 16,0 0-48-16,0-45-6 15,0 43-23-15,0 2-6 16,0 0-1-16,0 0-1 16,0 0 0-16,0 0-6 15,0 0-6-15,0 2-8 16,0 10 12-16,0 7 8 16,5 9 11-16,-2 9 4 0,-2 6 13 15,7 6-8-15,-2 3-7 16,2-2-6-16,3 4 7 15,1-7 6-15,0 0-8 16,0-6-11-16,-3-7 0 16,3-1 0-16,-2-2 1 15,2-4-4-15,0-2 5 16,0-7-3-16,1-5 0 16,-2-3 1-16,-2-5-2 15,4-2 1-15,-1-2-4 16,1-1-13-16,-2 0 12 15,1 0 5-15,-2-7 8 16,-2-1 2-16,-1-2 0 16,-2-1-2-16,7-3 20 15,-2-3-9-15,5 0-15 0,2-3-2 16,3 3-2-16,0 2 0 16,-1-3 2-16,-3 6-2 15,-8 2 2-15,-5-2 0 16,-3 5 0-16,0 0 14 15,0-2-2-15,0 5 1 16,0-1-13-16,-5 4 1 16,-1 0 1-16,1 1 7 15,-1 0-11-15,-2 0 1 16,-2 0 3-16,-2 0-2 16,1 8-2-16,4 5-2 15,4 3-3-15,0 6-3 16,3 5 4-16,0 0 4 15,12 0 4-15,6-1 2 0,7 0-5 16,7-5 0-16,6-3 6 16,4-3-7-16,6-2 1 15,-2 0-4-15,-4 3-37 16,1-5-75-16,-7-8-61 16</inkml:trace>
  <inkml:trace contextRef="#ctx0" brushRef="#br0" timeOffset="132035.87">9779 16425 159 0,'0'0'96'0,"0"0"-52"0,0 0-25 16,0 0-18-16,0 0 0 15,0 0 6-15,-25 0 72 16,23 0 2-16,-1 0 14 15,3 0-41-15,-1-2-8 16,1 2-31-16,0 0-6 16,0 0 3-16,0 0 10 15,0 0 1-15,0-2-7 16,0 2-10-16,0 0-5 16,0 0 2-16,0 0-1 15,0 0-2-15,0-4 0 16,7-2 1-16,4-3-1 15,5-1 2-15,-4-3-2 0,2-4 1 16,-1 0 0 0,-1-3 0-16,1-1 0 0,-4 1-1 15,-1 2 0-15,-5 0 2 16,0 1-2-16,-3 4 1 16,0-1 0-16,0 0-1 15,-9 1 0-15,-6 0-2 16,-6 3 2-16,2 0-2 15,-4 2-3-15,-1 1 3 16,-1 1 2-16,6 1 0 16,2 5 2-16,-1 0-2 15,2 0-5-15,-5 15-4 16,-1 12 1-16,1 8-23 16,-2 9-13-16,6 1-13 0,6 1-2 15,11-10-80 1,0-14-135-16</inkml:trace>
  <inkml:trace contextRef="#ctx0" brushRef="#br0" timeOffset="133403.4">9675 16315 325 0,'0'0'112'0,"0"0"7"16,0 0-100-16,0 0-8 15,0 0 27-15,0 0 12 16,-5 0-30-16,5 0-5 15,0 0-10-15,0 0-5 16,0 0 0-16,0 0 1 16,9 0 0-16,5 0-1 15,2-3 1-15,2-3-1 0,6-1 1 16,-3-2 0-16,1-2 1 16,0-1-2-16,0 1-2 15,-3-1 2-15,-3 2 2 16,-4 3-1-16,-3 2-1 15,-6 0 0-15,0-1 0 16,-3 0 1-16,0-2 2 16,0-2-2-16,0 0-1 15,-4 1 5-15,-1 2-5 16,-1 0 0-16,-1 3 0 0,-2 0-2 16,4 1 2-1,-5 2-11-15,-1 1 8 0,-5 0 2 16,-3 0-2-16,2 0 3 15,-2 0 0-15,5 6 0 16,0 0-2-16,0 0 2 16,5 1 0-16,0-1 1 15,3 1-1-15,2 3-1 16,-1 1-2-16,1 3 2 16,1 1-5-16,1 3 5 15,2 0-1-15,0 0 0 16,0 3 3-16,8 0-1 15,7 5 1-15,7 1 1 16,3-1 0-16,1 0-1 16,0 1 3-16,3-6-4 0,1-2 0 15,7-3 1-15,3-6 3 16,4-7-4-16,6-3 0 16,5 0-45-16,-1-16-60 15,-3-14-175-15</inkml:trace>
  <inkml:trace contextRef="#ctx0" brushRef="#br0" timeOffset="133860.63">10556 15923 403 0,'0'0'116'16,"0"0"-67"-16,0 0-44 0,0 0-5 16,0 0 0-1,0 0 0-15,-62-2 4 0,50 30-2 16,0 13 13 0,3 7 9-16,-1 5-4 0,4 0 14 15,4 0-27-15,2-2-2 16,0-2-3-16,15-4 2 15,5-4-4-15,8-7 2 16,6-8 1-16,9-3 2 16,4-8-5-16,8-3-10 15,1-7-65-15,-2-5-106 16</inkml:trace>
  <inkml:trace contextRef="#ctx0" brushRef="#br0" timeOffset="137103.12">11407 16193 153 0,'0'0'78'0,"0"0"-35"0,0 0-37 15,0 0-6-15,0 0-4 16,0 0 2-16,0 0-6 16,4-31 8-16,-2 27 3 15,-1 0 2-15,-1 2-3 16,0-2-2-16,0 4 1 15,0-2-4-15,0 0 4 16,0 0-1-16,0 0 0 16,0-2 0-16,0-3 0 15,0 0 1-15,0-2 68 16,0 1 0-16,0 1 2 0,-3 0-17 16,-5 2-31-16,0 0-8 15,0 3-7-15,-2 2-5 16,1 0 2-16,-4 0-5 15,-4 12 0-15,-1 5 0 16,-1 2 1-16,-2 2 1 16,2 5-1-16,-1-1 1 15,1 5 10-15,7 0 2 16,3-2 6-16,4-2-3 16,5-3-12-16,0-3 0 15,0 0 1-15,11-4 1 16,10-6 0-16,3-1-2 15,14-6-5-15,3-3 7 16,2 0-7-16,3 0 0 16,-2 0-53-16,-3 0-62 0,-6-6-190 15</inkml:trace>
  <inkml:trace contextRef="#ctx0" brushRef="#br0" timeOffset="137724.18">11936 16121 294 0,'0'0'162'0,"0"0"-55"15,0 0-77-15,0 0-30 16,0 0 8-16,0 0 20 0,-1-48 9 16,-2 48 0-1,2 0-19-15,-1 0-17 0,2 0-1 16,-4 0-8-16,-7 13 1 16,-2 9 6-16,-7 1 2 15,-2 4-1-15,-3-1 2 16,-2-2-1-16,3-5-2 15,3-3 2-15,9-5 1 16,2-5 0-16,7-2-2 16,3-4-4-16,0 2 2 15,0-2-4-15,6 1 6 16,13 0 1-16,6 2 0 16,4 3 3-16,-1 0-4 0,-2 2 1 15,0 2-1-15,-2 0 1 16,-2 2-1-16,-2 0 0 15,-1 2-1-15,1 3-28 16,1 1-22-16,1 0-6 16,3-5-72-16,2-7-66 15</inkml:trace>
  <inkml:trace contextRef="#ctx0" brushRef="#br0" timeOffset="138272.97">12359 16185 178 0,'0'0'225'16,"0"0"-101"-16,0 0-97 15,0 0-18-15,0 0 1 16,0 0 10-16,-5-24-3 16,5 24-12-16,0 0-5 15,-3 0-4-15,-3 4 2 16,-1 12 1-16,-3 4 0 16,2 1 1-16,2 1 0 0,1-4 1 15,2 0-1 1,3-7 0-16,0-3-2 0,0-2-3 15,11-3-14-15,11-3 14 16,5 0 5-16,2 0 0 16,2 0 8-16,-4 0-8 15,3 0 7-15,-3 0-10 16,-1 10 4-16,-2-1-1 16,-6 4 3-16,-3 1-3 15,-6-1 0-15,-4 4 0 16,-5 1 0-16,0 1 1 15,0-1 0-15,-5-1-1 16,-10-1 5-16,-9-2-4 0,-1-2 2 16,-5-4 4-1,0 0-4-15,-1-2-2 0,3-3 1 16,1 3-2-16,6-4-1 16,1-2-117-16,5 0-113 15</inkml:trace>
  <inkml:trace contextRef="#ctx0" brushRef="#br0" timeOffset="138500.84">12336 16152 437 0,'0'0'31'16,"0"0"-31"-16,0 0-2 15,0 0-2-15,80-65 8 16,-48 59 4-16,4 6-1 16,3 0-7-16,-3 3 0 15,-2 12-12-15,-3-2-76 16,-2-3-107-16</inkml:trace>
  <inkml:trace contextRef="#ctx0" brushRef="#br0" timeOffset="138778.12">12833 15887 388 0,'0'0'0'15,"0"0"-16"-15,0 0 16 16,0 0 11-16,0 0-11 15,87 86 47-15,-59-39 2 16,2 4 1-16,0 4-16 16,-6 6-15-16,-5 1-4 15,-11 4-4-15,-8 11-4 0,-10-1-4 16,-24-2-3 0,-18 2 0-16,-9-7 0 0,-15-4-41 15,-11-15-127-15</inkml:trace>
  <inkml:trace contextRef="#ctx0" brushRef="#br0" timeOffset="148437.99">16172 5544 210 0,'0'0'88'15,"0"0"-59"-15,0 0 20 16,0 0-11-16,0 0 14 16,0 0 9-16,-7-75-9 15,7 65-18-15,0 0-4 16,0 5-15-16,0 2 0 0,0 0-7 15,0 3 3-15,0-2-3 16,0 2-7-16,0 0-1 16,0 0-4-16,0 0-4 15,0 5 0-15,0 9 2 16,-3 9 4-16,0 5 2 16,0 2-1-16,-3 5 3 15,5-2-2-15,1-1 3 16,0-4-3-16,0-4-3 15,5-5 2-15,7-3-1 16,2-5-3-16,4-6 4 16,2-4 1-16,3-1 5 15,1 0-2-15,0-17 2 16,-2-6 5-16,-4-2-9 16,-2-3 0-16,-5 1 11 0,-2 2-11 15,-1 2 4-15,-3 5-4 16,0 6 1-16,-4 8-1 15,-1 2 1-15,0 2-2 16,0 0-4-16,0 0-2 16,0 2-5-16,2 13 2 15,1 3 9-15,1 3-2 16,5 0 4-16,0 0-1 16,1-4 0-16,4-1-1 15,1-4-4-15,5-3-1 16,4-5-9-16,8-4-11 15,-1 0 1-15,2-3 3 0,-2-13 7 16,-7 0 11 0,-1-2 3-16,-6-2 0 0,-5-1 4 15,0-4-2-15,-3 0 10 16,-1-1 0-16,-4 2-3 16,-4 1 0-16,0 7 5 15,0 1-8-15,0 6-6 16,-3 2 0-16,-6 4-1 15,0 3 0-15,-3 0-9 16,0 0 7-16,2 2 2 16,3 7 0-16,5 6 1 15,2 1-7-15,0 6 3 16,16 2 3-16,6-1 0 16,1 5-2-16,4-1 3 15,1-1 4-15,-1 1-4 16,-2 0 1-16,-3-1 0 0,-8-4-1 15,-5-1 0-15,-9-4 0 16,0-4-1-16,0-4 2 16,-7-3-1-16,-5-3 5 15,0-3-3-15,0 0 3 16,0-11 1-16,5-10-2 16,7-3-1-16,0-3-1 15,4 0-4-15,19 2-5 16,3 1 6-16,7 2 1 15,3 6 0-15,0 2-3 16,-5 4 3-16,-5 4 0 0,-4 6 0 16,-6 0-2-16,1 3 1 15,-2 11-2-15,-2 5 3 16,-1-2 0-16,1 3 0 16,-2-1 2-16,-2-2-1 15,3-1 0-15,-3 1-1 16,3-5 0-16,1-1-19 15,1-7-64-15,-1-4-165 16</inkml:trace>
  <inkml:trace contextRef="#ctx0" brushRef="#br0" timeOffset="148651.29">17115 5375 358 0,'0'0'79'16,"0"0"-41"-16,0 0-30 15,0 0 7-15,0 0-4 16,0 0-11-16,6-52-22 16,3 61 22-16,4 8-64 15,-2 0-91-15</inkml:trace>
  <inkml:trace contextRef="#ctx0" brushRef="#br0" timeOffset="149718.59">17431 5492 343 0,'0'0'110'0,"0"0"-60"16,0 0-45-16,0 0 0 15,0 0 8-15,0 0 0 16,14-8-12-16,-5 26 1 16,-3 5 4-16,1 5 0 15,-2 0-5-15,-1-2 0 16,2-2 3-16,2-2-4 16,-1-5 0-16,1-6-1 15,-1-4-2-15,-3-3 0 16,-1-4-9-16,2 0 12 15,-1-6 40-15,4-13 1 0,2-4-32 16,-2-1 1-16,-1 2-3 16,-1 1 5-16,1 4 7 15,1 4-13-15,0 4-3 16,-1 3 1-16,5 5-8 16,0 1 1-16,4 0-1 15,4 17-2-15,2 7 1 16,3 6 2-16,2 4-2 0,0 0-36 15,4-1-7 1,1 0-3-16,4-6-32 0,1-11-50 16,5-11-11-16,2-5-18 15,1-14 162-15,-2-14 41 16,-1-4 100-16,-6-3 3 16,-5-1-53-16,-7-3 51 15,-10 0-72-15,-7 3-5 16,-7 6-18-16,0 6 5 15,0 8-40-15,-9 6-12 16,0 6-5-16,-3 4 1 16,-9 0-20-16,-7 18-37 15,-8 9 24-15,2 4-5 16,3-1 20-16,7-2 4 16,10-5-2-16,9-5 10 0,5-4-11 15,0-5 4-15,14-6 0 16,10-3 6-16,4 0 8 15,5-6 3-15,1-6 0 16,-4-2 10-16,0 1 2 16,-10 2 22-16,-5 4-22 15,-9 3 0-15,-3 2 2 16,-3 2-11-16,3 0-3 16,-2 9-3-16,5 11 2 15,1 7-2-15,4 8 3 16,4 12 3-16,3 17-1 15,6 11 11-15,2 10 6 16,4 2 2-16,3-3-9 16,3-6-2-16,0-8-4 0,-3-10 2 15,-5-7 3-15,-7-3-9 16,-6-6 10-16,-4-2 2 16,-6-4-6-16,-5-4-6 15,0-2 2-15,-15-5-3 16,-11-7 5-16,-7-4-3 15,-2-8 4-15,1-8 1 16,0 0-2-16,2-17 6 16,2-12-9-16,5-15 4 15,5-13 1-15,6-18-3 16,5-14-1-16,7-13 5 16,2-4 21-16,6 2 23 15,23 3-13-15,5 13-8 0,6 11-23 16,0 16-7-16,-8 17-2 15,-11 14 0-15,-8 12-4 16,-10 16-21-16,-3 2-82 16,0 0-348-16</inkml:trace>
  <inkml:trace contextRef="#ctx0" brushRef="#br0" timeOffset="150418.73">19885 5456 430 0,'0'0'108'0,"0"0"-98"15,0 0-10-15,0 0 3 16,0 0-7-16,-105-66 8 16,72 62-3-16,-1 2 1 15,1 2-2-15,-2 0 0 0,1 2-1 16,3 10 0-1,4 1 1-15,6 1 0 16,9 2-4-16,11-1-2 16,1 2 2-16,1 1-10 0,21-2-7 15,11 0 19-15,9-1-1 16,10 1 3-16,-1-3 3 16,0 2-1-16,-8 1 3 15,-7-3-4-15,-12 5 10 16,-8-5-6-16,-10 2-2 15,-6-1-2-15,-1-1 2 16,-26 1 5-16,-9-3 8 16,-10-1-5-16,-4-4-2 15,-2-5 4-15,3-1 2 16,3 0-2-16,8 0 4 0,15-3-3 16,9-4-5-1,8 2-4-15,6 1-5 0,12-3-37 16,24-4-168-16</inkml:trace>
  <inkml:trace contextRef="#ctx0" brushRef="#br0" timeOffset="150690.74">20129 5507 387 0,'0'0'111'0,"0"0"-35"15,0 0-28 1,0 0-14-16,0 0 18 0,0 0-6 16,-26-59-46-16,26 59-21 15,0 17 13-15,5 10 8 16,2 5 4-16,3 5 5 16,-3 1-9-16,-6-1 2 15,1 0-4-15,-2 0-14 16,0-5-44-16,0-4-20 15,0-12-83-15,-2-10-119 16</inkml:trace>
  <inkml:trace contextRef="#ctx0" brushRef="#br0" timeOffset="150982.78">20005 5544 362 0,'0'0'163'0,"0"0"-93"16,21-85-57-16,13 68-13 0,11 4 1 15,3 8-1-15,2 5 9 16,-1 0-3-16,-4 12-2 16,-4 13 0-16,-6 5 0 15,-9 3-1-15,-7 4 3 16,-8 2 0-16,-8 2-6 16,-3-3 0-16,-2 0 6 15,-19-3-6-15,-9-9 3 16,-8-5-4-16,-3-5 1 15,1-9-2-15,3-6-2 16,5-1-3-16,7 0 2 16,10-14-11-16,15-7-17 0,0-4-53 15,32-6-260-15</inkml:trace>
  <inkml:trace contextRef="#ctx0" brushRef="#br0" timeOffset="151231.01">20769 5524 143 0,'0'0'370'15,"0"0"-267"-15,0 0-60 16,0 0-23-16,0 0 8 0,0 0-28 16,3-13-8-1,6 38 4-15,1 11 4 0,-1 5 0 16,0 3 1-1,-3-1 0-15,-3 3-1 0,-3-3-3 16,0-1 2-16,0-6-44 16,-7-8-24-16,-10-12-115 15,-2-16-177-15</inkml:trace>
  <inkml:trace contextRef="#ctx0" brushRef="#br0" timeOffset="151462.01">20666 5524 339 0,'0'0'134'0,"0"0"-25"16,110-83-88-16,-56 76-15 16,3 7 0-16,-2 0-4 15,-1 11-1-15,-6 11 5 16,-5 7-2-16,-9 5-1 16,-12 1 4-16,-13 4-2 15,-9 3 10-15,-7 0-13 16,-30 0 5-16,-14 0 0 15,-19-3-6-15,-11-4-1 16,-14-3-4-16,-7-9-59 16,5-13-131-16</inkml:trace>
  <inkml:trace contextRef="#ctx0" brushRef="#br0" timeOffset="152364.87">17522 6467 151 0,'0'0'25'0,"0"0"-19"15,0 0-4-15,0 0 49 16,0 0 78-16,0 0-103 16,63-11 5-16,4 7 48 15,18 2-30-15,9 2-26 16,11 0-22-16,14 0 13 15,17-3-8-15,17-2 0 16,18-1 10-16,14-6-11 16,11-1-2-16,1-1-1 15,2-1 2-15,-10 0 8 16,-12 5-4-16,-21 3 7 16,-23 1-15-16,-24 6 2 15,-20 0-2-15,-18 0-1 0,-19 0 0 16,-16 4 1-16,-16 1-1 15,-11-1-2-15,-9 2-35 16,-21 3-22-16,-28 4 58 16,-23 1-50-16,-19 1-58 15,-19 1 13-15,-17-4-13 16</inkml:trace>
  <inkml:trace contextRef="#ctx0" brushRef="#br0" timeOffset="152766">17618 6615 242 0,'0'0'52'16,"0"0"-16"-16,0 0-14 15,0 0 42-15,0 0 1 16,0 0-65-16,-69 0-8 15,84 0 0-15,12 0 8 16,9 4 8-16,15 0-8 16,14 0 3-16,19-4-3 15,20 0 23-15,26 0 6 16,28-10-1-16,33-10-3 0,22-5 1 16,10-3 25-1,1 1-16-15,-6 5-6 0,-8 2-26 16,-9 5 6-16,-16 2-9 15,-21 2 3-15,-22 9-2 16,-33-2-1-16,-26 4 1 16,-24 0 2-16,-27 0-1 15,-13 0-2-15,-12 0-4 16,-7 0-10-16,-2 0-25 16,-19 4-41-16,-4-2-104 15</inkml:trace>
  <inkml:trace contextRef="#ctx0" brushRef="#br0" timeOffset="194543.07">17531 8163 160 0,'0'0'50'16,"0"0"19"-16,0 0-8 16,0 0 2-16,0 0-5 15,0 0-4-15,0 0-7 16,0 0-19-16,-58-31-8 15,51 24 5-15,-1 1-14 16,1 2-7-16,-2 0 1 16,1 0-5-16,1 1 2 15,1 0-1-15,-1 1 0 0,4-2 0 16,0 0 1 0,0-1-1-16,3-1 2 0,0-2 1 15,0-6-8-15,10-1 3 16,12-3-5-16,7 2 6 15,-1 4 0-15,0 3 0 16,-5 6 0-16,-2 3 4 16,-5 0-8-16,1 4 2 15,-1 10 0-15,-2 4-3 16,0 4 5-16,-5 3 0 16,-1 7 1-16,-7 1 1 15,-1 6 4-15,0 0-1 0,-15 3 5 16,-9 2-3-1,-5 0 4-15,-4 0-3 0,-5-1 2 16,-2-2 1-16,-3-2 2 16,3-6-8-16,2-7-3 15,8-6 2-15,8-10-3 16,7-4 1-16,6-5 2 16,5-1 0-16,2 0 4 15,2 0 1-15,0-4-9 16,3-8-2-16,18-5-7 15,10-4 3-15,7 1 4 16,1 3 2-16,-1 4 1 16,-5 7 4-16,-5 4-4 15,2 2 10-15,-4 0-8 16,2 0-2-16,2 11 0 0,0 4-1 16,3 3 0-1,1-1-31-15,1-2-48 0,0-9-49 16,-5-6-189-16</inkml:trace>
  <inkml:trace contextRef="#ctx0" brushRef="#br0" timeOffset="194839.39">17852 8032 508 0,'0'0'21'0,"0"0"30"0,58-86-32 15,-17 75-3-15,4 6 7 16,2 5 3-16,4 5-8 16,-3 17 4-16,-5 9-8 15,-6 9-7-15,-13 6 6 16,-6 4-6-16,-7 2 0 16,-4-2 2-16,-6-1-6 15,-1-2 5-15,0-4-7 16,-7-4-1-16,-10 1 0 15,-3-3-21-15,-6 0-38 16,-3-4-37-16,-7-8-64 16,1-13-163-16</inkml:trace>
  <inkml:trace contextRef="#ctx0" brushRef="#br0" timeOffset="195158.37">17337 8066 252 0,'0'0'40'16,"-103"-45"-1"-16,65 33 30 16,7 6-63-16,11 4 17 15,4 2 33-15,3 4-9 16,-1 23-33-16,-4 19-9 15,-3 15 14-15,6 10 6 0,0 5 7 16,8 3-3-16,0 0-5 16,2 1 2-16,3-7-3 15,2-7-10-15,9-8-5 16,22-11-6-16,19-11-2 16,23-12 1-16,22-9-1 15,16-12-24-15,8-11-129 16</inkml:trace>
  <inkml:trace contextRef="#ctx0" brushRef="#br0" timeOffset="197439.99">19278 7881 237 0,'0'0'70'0,"0"0"8"16,0 0-37-16,0 0-35 0,0 0 58 15,0 0-8-15,0-34-45 16,0 34-11-16,0 0-8 16,0 9 7-16,0 6 1 15,2 5 4-15,2 4-3 16,0 5 12-16,-3 5-10 16,-1 4 5-16,2 6 1 15,-2 1-8-15,5 0 1 16,1-4 5-16,5-7-7 15,2-9 1-15,2-7 2 16,-1-10-3-16,2-5 0 16,2-3 1-16,0 0 2 15,4-13 7-15,2-8-6 16,-1-6-1-16,-4-1 0 16,-2-2 2-16,-6 2-1 0,-3 3-2 15,-4 4-1-15,-1 9 1 16,1 4-2-16,-4 3 1 15,0 5 4-15,2 0-5 16,2 0-8-16,5 7 3 16,4 11 4-16,1 7 0 15,1 3-2-15,2-1 3 16,-2-3 2-16,-1-1-2 16,2-5 0-16,1-4 0 15,-3-6 1-15,4-5 0 16,-3-3-1-16,4 0 0 15,5-15 2-15,-2-9 2 16,-4-7 9-16,-6-4-10 16,-9-1-2-16,-3-4 6 0,0 0-1 15,-9 2-3-15,-3 4-3 16,-6 7 2-16,5 7 0 16,1 7-2-16,0 5-5 15,6 6 5-15,1 2-7 16,1 0-37-16,-1 10-72 15,3 6 23-15,2-7-117 16</inkml:trace>
  <inkml:trace contextRef="#ctx0" brushRef="#br0" timeOffset="197949.45">20060 8124 239 0,'0'0'98'0,"0"0"-13"15,0 0-37-15,0 0-38 16,15-80-5-16,6 72 6 16,3 3 19-16,4 3-20 15,2 2 9-15,2 0 0 16,-3 15-12-16,0 9-2 16,-6 2-2-16,-4 2-3 15,-3 1 0-15,-7-2 1 16,-1-2-1-16,-6-3 0 15,-2-6 3-15,0-4-2 16,0-6 1-16,0-3-2 16,0-3 1-16,-6 0 11 15,-6 0 23-15,-1-17-22 16,3-9-8-16,5-5 3 16,5-6-7-16,0 1 3 0,8 2-4 15,14 4-1-15,3 10-3 16,3 8-3-16,-1 11-34 15,0 1-54-15,-7 11-63 16,-1 9-39-16</inkml:trace>
  <inkml:trace contextRef="#ctx0" brushRef="#br0" timeOffset="198156.07">20599 8142 377 0,'0'0'161'0,"0"0"-110"0,0 0-37 16,0 0-10-1,0 0-4-15,0 0-10 0,4 1 1 16,2 14 8-16,0 7 1 16,3-1 0-16,-3 2 0 15,0 0 3-15,-1-4-1 16,-2 0-2-16,1-4 0 16,3-2-7-16,1-4-82 15,3-9-100-15</inkml:trace>
  <inkml:trace contextRef="#ctx0" brushRef="#br0" timeOffset="198355.28">20538 7919 197 0,'0'0'341'0,"0"0"-223"0,-10-87-38 16,10 69-67-16,8 4 13 15,1 7-20-15,6 5-6 16,5 2-10-16,5 1 2 16,5 17-47-16,-1 3-54 15,-3-3-118-15</inkml:trace>
  <inkml:trace contextRef="#ctx0" brushRef="#br0" timeOffset="198743.11">21055 7565 156 0,'0'0'152'16,"0"0"-45"-16,0 0-57 16,0 0-27-16,0 0 7 15,0 0-23-15,-3-32-7 16,3 49 0-16,6 12 2 16,0 6 6-16,-1 8 6 0,-5 6 10 15,0 5-5-15,0 2-3 16,-5 6 0-16,-7 6-3 15,1-1 0-15,4-5-13 16,7-8 5-16,0-9-5 16,10-13 1-16,9-5-1 15,3-4-34-15,2-9-53 16,3-12-141-16</inkml:trace>
  <inkml:trace contextRef="#ctx0" brushRef="#br0" timeOffset="199193.13">21222 8197 478 0,'0'0'73'15,"0"0"-51"-15,0 0-22 16,0 0 3-16,0 0 17 16,0 0-14-16,20-7-5 15,2 3 5-15,2 0-2 16,1-2-2-16,-2 0-1 15,-2-4-1-15,-3-1-2 16,-5-5-4-16,-1-4 1 16,-8 0 5-16,-4-5 0 0,0 1 3 15,0 2-3 1,-9 3 0-16,-4 4 2 16,1 5 1-16,1 4-1 0,1 3 0 15,3 3-2-15,-2 0-1 16,-3 3-2-16,-2 10 1 15,0 7 2-15,0 6 2 16,2 4 7-16,2 2-4 16,4-3 12-16,4-1-6 15,2-2-2-15,0-1 9 16,3-1 1-16,18-2-8 16,7-6 3-16,10 0 6 15,4-3-4-15,2-4-15 16,0-2-1-16,-5 1-24 0,-5-7-62 15,-7-1-37-15,-8-10-249 16</inkml:trace>
  <inkml:trace contextRef="#ctx0" brushRef="#br0" timeOffset="199437.6">21005 7867 317 0,'0'0'203'0,"0"0"-112"15,0 0-91-15,0 0 3 0,0 0-3 16,98-43 28 0,-41 38 10-16,4 4-23 0,2 1-4 15,-4 0-9-15,-1 0-2 16,-6 11-12-16,-7-8-76 15,-10-3-240-15</inkml:trace>
  <inkml:trace contextRef="#ctx0" brushRef="#br0" timeOffset="203750.24">22612 7986 213 0,'0'0'130'16,"0"0"-38"-16,0 0-44 16,0 0-15-16,0 0-2 15,0 0 8-15,42-73-7 16,-37 65-14-16,-2 0-4 16,-1 4-1-16,-1 2-4 15,-1-1 11-15,0 1-8 16,0 1-8-16,0-2-2 15,0 2-2-15,0-2-1 16,-7 2-4-16,-7 1 3 0,-4 0 0 16,-4 0-2-1,-2 2 3-15,0 8 1 16,3 1 0-16,4 2-1 0,0 2 2 16,2 0-1-16,5 3 1 15,-1 0-1-15,7 2-1 16,4-1 1-16,0-5 0 15,0-2 0-15,3-3 0 16,10-5 0-16,4-4 5 16,5 0 2-16,3-4 4 15,2-13 9-15,-2-4-14 16,-2-1-1-16,-4 1 0 16,-5 5 2-16,-2 3-3 15,-5 6 6-15,-4 3 1 16,0 4 1-16,0 0-4 0,4 0-8 15,4 0-3 1,3 6 2-16,5 12 0 0,0 4 0 16,4 7 1-16,1 6-4 15,2-1-75-15,1-6-39 16,3-15-97-16</inkml:trace>
  <inkml:trace contextRef="#ctx0" brushRef="#br0" timeOffset="204368.86">23471 7813 312 0,'0'0'149'16,"0"0"-56"-16,0 0-47 15,0 0-24-15,0 0-15 0,10-81 24 16,20 69-20-16,6 2-4 15,3 3-7-15,-4 3 0 16,-3 4 7-16,-5 0-7 16,-7 0 0-16,-4 9 0 15,-6 8-1-15,-6 5 1 16,-4 2-2-16,0-1 2 16,-8-1 0-16,-6-4 5 15,-1-5-4-15,6-4 1 16,6-5-2-16,0-3 0 15,3-1 0-15,0 0-4 16,0 0 2-16,12 2-3 16,14 3 5-16,6 1 6 15,4 1-3-15,-3 1-2 16,-6 3 2-16,-6 2-3 0,-8 0 0 16,-6 3-3-16,-7-1 1 15,0 5 1-15,-14 0 1 16,-19 1 0-16,-8-1 9 15,-3-5-7-15,-1-4 0 16,8-3 0-16,4-6 1 16,7-1-1-16,9-1-2 15,9 0-13-15,8 0-67 16,17-7-120-16</inkml:trace>
  <inkml:trace contextRef="#ctx0" brushRef="#br0" timeOffset="204765.95">24053 8094 558 0,'0'0'107'0,"0"0"-62"15,0 0-40-15,0 0 17 16,0 0 60-16,0 0-53 16,4 3-24-16,5-15-5 15,6-5-5-15,4-7 5 16,-2-2 0-16,-2-4 3 15,-3-2-2-15,-6 1-1 16,-2-3 0-16,-2 0-2 16,-1 5-3-16,-1 0 3 0,4 5 1 15,2 6 1-15,2 4-3 16,3 5 2 0,0 3-9-16,3 6 2 0,2 0 4 15,2 0 4-15,1 8 0 16,2 13-4-16,-1 4 2 15,-2 3 2-15,0 3 0 16,-2 2 1-16,-4 0 1 16,0 4 2-16,-5 1-3 15,-2 1 0-15,1-3-2 16,-2-2-8-16,-2-3-101 16,-2-11-21-16,0-13-209 15</inkml:trace>
  <inkml:trace contextRef="#ctx0" brushRef="#br0" timeOffset="204953.03">24105 7952 501 0,'0'0'79'15,"0"0"-55"-15,107-52-21 16,-58 45-1-16,-1 5 4 15,6 2-6-15,3 0-1 16,-2 2-10-16,-3 2-126 16</inkml:trace>
  <inkml:trace contextRef="#ctx0" brushRef="#br0" timeOffset="205219.83">24909 7740 256 0,'0'0'134'16,"0"0"-59"-16,0 0-34 16,0 0-2-16,0 0 4 15,0 0-29-15,-33-30-14 16,17 48-3-16,-2 7 3 16,-2 4 8-16,4 0 3 0,7 0 1 15,3-3-1 1,6-3-10-16,0 1-1 0,14-1 1 15,23-3-1 1,11-2 6-16,13-6-6 0,12-10-101 16,3-2-447-16</inkml:trace>
  <inkml:trace contextRef="#ctx0" brushRef="#br0" timeOffset="205770.2">26287 7757 482 0,'0'0'127'0,"0"0"-121"16,0 0-5-16,0 0 7 15,90-55-3-15,-60 38-5 16,4 0 0-16,0-2 1 16,-1-2 4-16,-7 0-2 15,-8-4-3-15,-8 0 0 0,-7-4 4 16,-3-5-3-1,0-4-1-15,-15-1 3 0,-5 0-1 16,-3 2-1-16,-3 3-2 16,0 9 1-16,0 7-4 15,7 8 3-15,1 9-1 16,2 1-3-16,2 7-1 16,1 18 5-16,-2 14-1 15,4 9-1-15,3 5 3 16,3 6 7-16,-2 4 11 15,-3-2-2-15,-4 5 1 16,-3 0 4-16,1-3-8 16,2 0-6-16,4-1 1 15,4-5-6-15,5-4-1 16,1-9-1-16,0-8-3 0,1-10-50 16,11-12-55-16,-2-12-248 15</inkml:trace>
  <inkml:trace contextRef="#ctx0" brushRef="#br0" timeOffset="206648.22">25955 7846 576 0,'0'0'41'0,"0"0"-20"15,0 0-16 1,97-64-10-16,-45 54 3 0,3 3 0 16,7 3 4-16,4 4 0 15,-9 0-1-15,-1 4 4 16,-10 6-1-16,-9-2-3 16,-4 1 0-16,-8-4-1 15,-1 0 1-15,-6-4-1 16,-3-1 2-16,-3 0 0 15,-3 0 1-15,-3 0 1 16,-2 0 0-16,-2-3-1 16,-1 0 1-16,-1 0-3 15,0 2 0-15,0 1-1 0,0 0-2 16,0 0 1-16,0 0-4 16,0 4-5-16,-7 8 8 15,-5 5 0 1,0 1 2-16,2 4 0 0,4-2 0 15,4 1 0-15,2 0 0 16,0-5 0-16,0-2-2 16,8-3 4-16,8-3-5 15,-1-6 6-15,4-2-1 16,3 0-1-16,-2 0-1 16,-1-7 8-16,-5-7-7 15,-2-2 1-15,-5-1-2 16,-5-5 0-16,-2 0-5 0,0-2 1 15,-12 1-5-15,-6 0 9 16,1 1 1-16,-2 2 0 16,5 4 14-16,3 3 4 15,5 3-8-15,6 4 1 16,0 2-12-16,1-2-2 16,21 0-9-16,7 2 9 15,4 2 2-15,-2 2 0 16,-3 0 0-16,-5 0 0 15,4 0-4-15,-2 9 1 16,3 10 1-16,2 4 0 16,-1 5 2-16,-6 4 3 15,-6 4-3-15,-1 0 1 16,-1 3-1-16,-2-2 2 0,0 1 6 16,-4-9-7-16,-4-7 1 15,-3-9-1-15,-1-8 0 16,-1-5 0-16,0 0 8 15,2-17 72-15,4-16-46 16,6-13-29-16,9-7-3 16,9 1-1-16,4 3-2 15,5 6 0-15,5 11-1 16,4 11-3-16,4 9-9 16,-1 12 1-16,-9 0-110 0,-14 12-219 15</inkml:trace>
  <inkml:trace contextRef="#ctx0" brushRef="#br0" timeOffset="211499.92">17267 9954 231 0,'0'0'88'0,"0"0"-30"16,0 0-58-16,0 0 1 15,0 0-1-15,0 0 25 16,0 0 38-16,15-3-26 16,6-5-18-16,0-5-13 0,0 1-2 15,3-5 3 1,3-1-7-16,1-6 2 0,0-3 3 15,-1-2-4-15,-7-4 1 16,-6 1 2-16,-8-3-4 16,-4-2 8-1,-2 2-8-15,0-1 0 0,-9 5 12 16,-7 7-5-16,-1 5 2 16,1 4-1-16,1 5-5 15,1 5 1-15,4 3-4 16,0 2 4-16,2 0-4 15,1 5 0-15,-1 17-5 16,1 9 3-16,2 12 2 16,2 6 0-16,2 5 1 0,-2 3 1 15,0 3 1-15,0 1 1 16,0-2 8-16,1 0-1 16,1 1-4-16,1-4 5 15,0-3-3-15,0-4-5 16,-2-2 2-16,1-2-6 15,-1-7 6-15,-2-4-4 16,1-5-2-16,-2-7 2 16,1-4 3-16,-1-1-4 15,4 0-1-15,-2-1-40 16,1-5-35-16,-2-11-139 16</inkml:trace>
  <inkml:trace contextRef="#ctx0" brushRef="#br0" timeOffset="212512.16">17140 10101 271 0,'0'0'94'16,"0"0"-33"-16,0 0-57 15,0 0 2-15,0 0-6 16,0 0 7-16,102-26 22 16,-53 23-7-16,8 0-4 15,1 2-8-15,2 0-4 16,-4-1-5-16,-1 2 2 16,-3 0 1-16,-6 0-4 0,-6 0 0 15,-3 0 2 1,-7 0 0-16,-8 0 0 0,-5 0-2 15,-11 0 2-15,-3 0-2 16,-3 0 2-16,0 0 3 16,0 0 12-16,0 0 0 15,0 0 0-15,0 0-6 16,-5 0-8-16,1 0-3 16,-5 6-2-16,1 6-2 15,-2 5 4-15,-2 3 1 16,5 0-1-16,-1-2 0 15,3 0-1-15,4 1 1 16,1-2 0-16,0 2 0 16,0-3 1-16,5-1-1 0,5 1 0 15,2-3 3-15,1-3-3 16,1-2-3-16,1-5 3 16,-3-3-4-16,3 0-1 15,-6 0-1-15,0-11 5 16,-2-5-2-16,-6 1 1 15,-1-5 1-15,0 1 1 16,0-1 0-16,-7-2-3 16,-3 1 3-16,1 0 0 15,2-1 1-15,6 2-1 16,1 2 0-16,0 5-2 16,17 2 2-16,5 5-8 15,6 5 7-15,2 1 0 16,3 0-1-16,1 13-1 15,1 7 2-15,-4 4 0 0,-1 1 1 16,-7 4 0-16,-6-1-6 16,-5 2 5-16,-8 1 1 15,-1-3 4-15,-3-5 3 16,0-5-6-16,0-9 0 16,0-5 0-16,0-4 3 15,0 0 9-15,0-1 36 16,-3-19-33-16,3-9-13 15,0-6-3-15,9-6-1 16,15 0 1-16,5 0 1 16,9 4-1-16,8 1 0 15,9 5-1-15,0 12-1 0,-2 11 1 16,-6 8-12 0,-10 0-99-16,-10 7-237 0</inkml:trace>
  <inkml:trace contextRef="#ctx0" brushRef="#br0" timeOffset="213232.67">19515 10169 424 0,'0'0'116'0,"0"0"-68"16,0 0-48-16,0 0 2 16,0 0-2-16,0 0 14 15,0 0 12-15,-8 0-10 0,8 0-16 16,7-1 4 0,13-8-4-16,6-1 1 15,0-7 8-15,-1 0-5 16,-5-3-2-16,-6-3 4 0,-3 1-1 15,-5-2-2-15,-3 1-3 16,-3 2 4-16,0 1-4 16,0 3 4-16,0 4 7 15,-4 3 0-15,1 6 6 16,1 1 12-16,2 3-18 16,0 0-11-16,0 0-12 15,0 10-7-15,0 9 8 16,0 8 10-16,9 3 0 15,4 5 1-15,1 1 0 0,2 4 1 16,-1-2-3-16,3-3-5 16,4-4-58-1,1-15-19-15,-2-14-190 0</inkml:trace>
  <inkml:trace contextRef="#ctx0" brushRef="#br0" timeOffset="213629.34">19613 9808 294 0,'0'0'116'16,"0"0"-104"-16,0 0-12 15,0 0-3-15,0 0 1 16,0 0 1-16,-3 13 2 16,12-13 3-16,3 0-4 15,1 0 1-15,1-9 3 16,-4-4 5-16,-4-1-3 16,-3-3-6-16,-3-2 6 15,0 1-1-15,-2 0-1 16,-8 5 5-16,-4 3-4 15,4 2 36-15,-2 5-13 16,2 3-14-16,-3 0-6 0,-1 0-8 16,0 18-7-16,4 6 5 15,9 5 2-15,1 6-26 16,14-3-52-16,16-8-89 16</inkml:trace>
  <inkml:trace contextRef="#ctx0" brushRef="#br0" timeOffset="213929.16">20181 10032 427 0,'0'0'115'16,"0"0"-61"-16,0 0-53 16,0 0 9-16,0 0 11 15,0 0-11-15,67-13 2 16,-27 7-6-16,-1 3 1 16,-1 3-7-16,-2 0-1 15,-5 0-13-15,-3 6-40 0,-6 4-40 16,-11 1-94-1,-11-1-124-15</inkml:trace>
  <inkml:trace contextRef="#ctx0" brushRef="#br0" timeOffset="214128.7">20208 10175 349 0,'0'0'153'15,"0"0"-82"-15,0 0-42 16,0 0-15-16,0 0-8 15,0 0-4-15,76-33 6 16,-27 25 10-16,6 4-11 16,-4 4-6-16,-3 0-1 15,-2 0-28-15,-1 8-51 16,-1-4-110-16,0-4-173 16</inkml:trace>
  <inkml:trace contextRef="#ctx0" brushRef="#br0" timeOffset="214410.52">20942 9857 453 0,'0'0'158'15,"0"0"-94"-15,0 0-28 16,0 0-18-16,0 0 18 15,0 0 8-15,-18-29-27 16,18 29-17-16,0 0-13 0,0 15 5 16,0 7 8-16,10 9 1 15,-1 5 2-15,2 10-1 16,1 2 3-16,0 2-5 16,4 3-4-16,4-7-78 15,3-14-37-15,6-14-244 16</inkml:trace>
  <inkml:trace contextRef="#ctx0" brushRef="#br0" timeOffset="-213121.45">21764 9982 266 0,'0'0'199'16,"0"0"-108"-16,0 0-34 15,10-89-3-15,0 62 17 16,-3 2-8-16,-1 3-1 15,-3 9-26-15,-2 7 2 16,-1 5-30-16,2 1-8 16,1 1-29-16,1 18-35 15,-1 13 1-15,-3 7-61 16,0 1-34-16,-3-2-142 0</inkml:trace>
  <inkml:trace contextRef="#ctx0" brushRef="#br0" timeOffset="-212940.78">21818 10099 334 0,'0'0'228'16,"0"0"-121"-16,0 0-58 16,0 0-27-16,0 0-13 15,0 0-5-15,1-3-4 16,-13 12-20-16,-14 12 14 16,-10 6 6-16,-5 3-1 15,4 0-37-15,1-3-15 16,11-5-17-16,5-10-47 15,14-12-69-15</inkml:trace>
  <inkml:trace contextRef="#ctx0" brushRef="#br0" timeOffset="-212506.38">22585 9969 228 0,'0'0'125'0,"0"0"-55"16,0 0-18-16,0 0 15 15,0 0-27-15,0 0 7 16,-2-26 6-16,2 26-21 16,0 0-32-16,0 0-2 15,-3 0-6-15,-3 14 3 16,-1 11 3-16,-4 3 4 15,2 5-4-15,3-1 2 0,2-4 0 16,4-1 2-16,0-6-2 16,0-3-20-16,4-4-42 15,7-10-87-15,2-4-207 16</inkml:trace>
  <inkml:trace contextRef="#ctx0" brushRef="#br0" timeOffset="-212139.28">22491 9743 370 0,'0'0'99'15,"0"0"-59"-15,0 0-36 0,0 0-2 16,0 0-2-16,0 0-9 15,-2-12 8-15,4 12 1 16,5 0 0-16,-3 2-5 16,1 3 4-16,-4-4-2 15,1-1 3-15,1 0 2 16,2 0 7-16,-2-4-7 16,-2-6 0-16,-1 0 0 15,0 2 1-15,0-2 1 16,-8 0-3-16,-2 2 7 15,0 0 23-15,2 5-16 16,5 3-3-16,-1 0-12 0,2 6-15 16,2 11-4-1,0 5-47-15,18-2-55 0</inkml:trace>
  <inkml:trace contextRef="#ctx0" brushRef="#br0" timeOffset="-211771.43">23068 9785 555 0,'0'0'101'0,"0"0"-67"15,0 0-34-15,0 0 0 16,0 0-1-16,0 0 0 0,2-3-5 16,-2 15-3-16,-4 6 9 15,-6 2 0-15,-8 4-1 16,-6 1 1-16,-1-5 5 15,-1 0-4-15,1-6 2 16,3 0-2-16,1-6 1 16,6 2-1-16,3-5 0 15,2-1-2-15,4 1 1 16,4-3-3-16,1 2-1 16,1 1 0-16,0-1-4 15,0 0 2-15,6 2 6 16,8 1 3-16,6 0-3 15,5 2 0-15,4 2 1 0,3 3-1 16,6 0 0 0,5 3-14-16,0-3-53 0,5-7-157 15</inkml:trace>
  <inkml:trace contextRef="#ctx0" brushRef="#br0" timeOffset="-211485.61">23635 9849 11 0,'0'0'529'0,"0"0"-435"16,0 0-32-1,0 0-37-15,0 0-5 0,0 0 12 16,-14-50-32-16,14 50-6 15,0 7-17-15,4 12 23 16,2 10 2-16,1 1 0 16,-4 7-2-16,-2-1 0 15,1 1-18-15,1 0-38 16,4-7-7-16,10-10-65 16,2-14-133-16</inkml:trace>
  <inkml:trace contextRef="#ctx0" brushRef="#br0" timeOffset="-211095.26">23871 9876 419 0,'0'0'83'0,"0"0"-24"16,0 0-58-16,0 0-1 16,0 0 0-16,0 0-4 15,-8-22-3-15,11 33 7 16,6 6 1-16,-3 4 0 15,-2 1 1-15,-1 2 1 16,-1-5 0-16,-1 0-3 16,1-3 0-16,1-3 0 15,2-3 2-15,-1 0-2 16,1-6 0-16,2-1-2 16,3-3 1-16,4 0 1 0,2-5 27 15,-1-9-13-15,-2-3-11 16,-5-3 3-16,-5-5-2 15,-3 0 2-15,0-4-6 16,-1 3 3-16,-13 1 3 16,-4 5-5-16,1 5 26 15,0 7-19-15,-2 8-8 16,-3 0-8-16,0 12-14 16,1 13-32-16,9-1-69 15,12-5-143-15</inkml:trace>
  <inkml:trace contextRef="#ctx0" brushRef="#br0" timeOffset="-210875.81">24368 9854 575 0,'0'0'155'15,"0"0"-45"-15,0 0-56 16,0 0-39-16,47-74-14 16,-42 74-1-16,4 0-13 15,2 20-39-15,0 8-96 16,-8 0-79-16</inkml:trace>
  <inkml:trace contextRef="#ctx0" brushRef="#br0" timeOffset="-210708.34">24478 10107 682 0,'0'0'114'16,"0"0"-92"-16,0 0-19 15,0 0-6-15,0 0-1 16,0 0-7-16,-81 42 11 16,23-10 0-16,0 5-25 15,10-1-53-15,11-3-18 16,13-9-92-16</inkml:trace>
  <inkml:trace contextRef="#ctx0" brushRef="#br0" timeOffset="-210313.84">25321 9854 560 0,'0'0'126'16,"0"0"-50"-16,0 0-73 15,0 0-3-15,0 0 0 16,0 0 0-16,0-19-5 16,0 27-17-16,0 8 22 15,0 8 1-15,0 1 0 16,0 2 5-16,0-1-5 16,-2-6 2-16,2-2-3 15,0-1 0-15,2-3-9 16,11-3-74-16,1-11-67 15,-1 0-283-15</inkml:trace>
  <inkml:trace contextRef="#ctx0" brushRef="#br0" timeOffset="-209978.25">25212 9637 541 0,'0'0'26'0,"0"0"-26"16,0 0-76-16,0 0 33 16,0 0 38-16,0 0 1 15,-9 19 0-15,21-11 4 16,-2 2 12-16,2-5 3 16,3-3-2-16,0-2-6 15,0 0 35-15,0-2-8 0,-2-15-9 16,-4-5-13-1,-6-1-7-15,-3-3 6 0,0 0 0 16,-3 4 6-16,-9 4 7 16,-1 5-18-16,1 8-6 15,-6 5-5-15,2 4-8 16,-4 20 4-16,8 12-34 16,8 6-34-16,4 5-68 15</inkml:trace>
  <inkml:trace contextRef="#ctx0" brushRef="#br0" timeOffset="-209739.59">25594 9878 126 0,'0'0'450'0,"0"0"-383"16,0 0-67-16,0 0-9 15,0 0 6-15,0 0-8 16,53-6 11-16,-9 6 19 15,5 0-9-15,5 0 0 16,-2 2-4-16,0-1-6 16,2-1 2-16,-5 0 0 15,-1 0 0-15,-5 0-2 16,-5 0-49-16,-12 0-75 16,-12 0-131-16</inkml:trace>
  <inkml:trace contextRef="#ctx0" brushRef="#br0" timeOffset="-209481.03">25922 9747 395 0,'0'0'168'0,"0"0"-83"16,0 0-26-16,0 0-39 15,0 0-1-15,0 0 10 16,0-39-29-16,0 39-6 15,0 13-2-15,4 9 8 0,-1 5 0 16,-3 7 3-16,0 5-2 16,0 0 1-16,-3 0-2 15,-6 2-10-15,-2 1-40 16,5-3-32-16,6-13-89 16,4-13-247-16</inkml:trace>
  <inkml:trace contextRef="#ctx0" brushRef="#br0" timeOffset="-209207.78">26389 9997 428 0,'0'0'31'0,"0"0"-20"15,79-7-8-15,-43 4 16 16,0 0 41-16,4 1-18 16,0-1-19-16,2 2-15 15,-2-2-5-15,-2 0 3 16,-7-1-6-16,-3 1-2 16,-7 0-7-16,-10-2-67 15,-8-1-74-15,-3-2-178 16</inkml:trace>
  <inkml:trace contextRef="#ctx0" brushRef="#br0" timeOffset="-208999.81">26649 9838 312 0,'0'0'204'0,"0"0"-71"16,0 0-74-16,0 0-11 16,0 0-9-16,0 0-18 15,-20-44-21-15,20 47-13 16,0 17-3-16,5 9 16 15,2 8 7-15,-2 4-4 16,-2 3-2-16,-3-3-1 16,0-3-2-16,0-6-40 15,7-5-34-15,5-8 5 16,12-12-99-16</inkml:trace>
  <inkml:trace contextRef="#ctx0" brushRef="#br0" timeOffset="-208695.76">27080 9590 355 0,'0'0'52'0,"0"0"-52"16,109 1-3-16,-67 21 3 15,-1 2 0-15,1 3 31 0,0 2 65 16,-2 0-25-16,-7 4-29 16,-11 4-7-16,-5 6-19 15,-10 6-1-15,-7 11 12 16,-3 9-16-16,-34 11-5 16,-18 8-3-16,-11-4-3 15,-6-6-9-15,-10-14-84 16,-10-24-59-16,-24-18-278 15</inkml:trace>
  <inkml:trace contextRef="#ctx0" brushRef="#br0" timeOffset="-207795.64">19104 9756 118 0,'0'0'80'0,"0"0"-17"16,0 0 25-16,0 0-33 16,0 0-14-16,-96 54-11 15,83-32 0-15,-2 7-10 16,6 4-6-16,3 7 15 16,1 8-10-16,5 8 5 15,0 7-6-15,0 11-10 0,17 8-4 16,18 3-4-1,14-1 5-15,16-7-5 0,13-23-47 16,14-27-149-16</inkml:trace>
  <inkml:trace contextRef="#ctx0" brushRef="#br0" timeOffset="-203042.75">17746 10914 308 0,'0'0'137'0,"0"0"-70"16,0 0-27-16,0 0-34 15,0 0-5-15,0 0 13 16,0 0-4-16,-25-23 4 15,20 19 12-15,2 0-8 16,0 3-8-16,-4 1-10 16,-5 0-2-16,-6 0-6 0,-4 0-5 15,-3 3 12-15,-2 5 1 16,-1 0 1-16,0 0 0 16,0 1-1-16,-1 1 0 15,3-2 0-15,5-1 2 16,6-1 1-16,5-2-3 15,7-1 0-15,1-1-9 16,2-1 2-16,0 4 3 16,16-1 3-16,11-1 1 15,6 1 0-15,4 0 4 16,-4 2-4-16,-3 2 3 16,-8 0 1-16,-7 2-4 0,-3 1-1 15,-9 4-1-15,-3 4-3 16,-8 0 5-16,-18 4 4 15,-10-2-4-15,-1-3-2 16,3-4 2-16,4-1 10 16,8-5-9-16,9-4-1 15,9 0 0-15,4-4 0 16,0 2-7-16,3-2 2 16,16 2 4-16,4 3 1 15,2 0 4-15,-3 4-1 16,-3 0-3-16,-6 4 0 15,-6 1-3-15,-7 4 0 16,0 3 6-16,-4 4-3 0,-15 4 1 16,-3 3 5-16,-3 1 8 15,4 1-2-15,5 0-8 16,4-2 5-16,9-3-8 16,3-4 1-16,0-4 0 15,9 0 0-15,13-4-2 16,8 1 7-16,9-3-3 15,7 1-1-15,8 1-3 16,0-6-66-16,-2-11-151 16</inkml:trace>
  <inkml:trace contextRef="#ctx0" brushRef="#br0" timeOffset="-199879.88">19129 12026 421 0,'0'0'42'0,"0"0"-23"16,0 0-10-16,0 0-9 15,0 0 3-15,0 0-2 16,0 0 2-16,-7-32 0 15,2 27 11-15,-3 0 3 16,-5 3-17-16,-3-2 0 16,-6 4-7-16,-4 0 2 15,-1 0 5-15,2 0 0 16,0 0 6-16,1 5-5 16,1 1 1-16,4 1-2 15,3 0 3-15,2 2-3 16,4 3 2-16,2 3-2 0,2 2 0 15,5 3 1-15,1 1 2 16,0 0 3-16,7 1-6 16,8-3 9-16,8-3-8 15,2-4 6-15,3-9 4 16,4-3-1-16,2 0 9 16,-3-1-3-16,1-11-5 15,-7-4-4-15,-5-4 0 16,-4 1 0-16,-6-1-3 15,-1-4-1-15,-5-1-2 0,-2 0 2 16,-2 0 1-16,0 0 16 16,0 6-14-16,0 5 14 15,0 6 3-15,0 4 9 16,0 4-3-16,0 0-22 16,0 0-7-16,0 0-12 15,2 14 1-15,4 11 8 16,1 3 3-16,-1 5 1 15,1 5 1-15,-2 3-2 16,-4 4 0-16,4-2 1 16,1-2-1-16,6-5-29 15,4-11-79-15,5-18-35 16,3-7-292-16</inkml:trace>
  <inkml:trace contextRef="#ctx0" brushRef="#br0" timeOffset="-174570.51">20050 11975 250 0,'0'0'127'15,"0"0"-46"-15,0 0-51 16,0 0-17-16,0 0-5 16,0 0-2-16,-19-40 4 15,13 34 17-15,-2-1-10 16,-4 3-4-16,-4 2-12 16,-4 0-1-16,-2 0 0 0,-4 1-1 15,-2-4 1-15,-2-3 1 16,-1 1 1-16,-2-1-1 15,0-1 6-15,2 4-6 16,3 2 1-16,2 1-1 16,6 2-1-16,1 0-1 15,8 0 1-15,3 0 1 16,5 0 1-16,2 0 3 16,1 0-5-16,0 0 0 15,0 0-7-15,0 10 2 16,0 9 5-16,0 6 0 15,0 6 0-15,0 2 2 16,0 0 3-16,0-1-4 0,0 2 2 16,-2-5-3-1,-2 0 14-15,1-3 0 0,1-2-2 16,2 1 7-16,0-2-10 16,0 4 1-16,0 0 9 15,2 2-1-15,4-2-9 16,0-3 1-16,0-4-8 15,2-3 0-15,0-6 1 16,-1-4-1-16,1-2 1 16,2-3 2-16,1-2 2 15,11 0 8-15,12 0 4 16,11-5-11-16,10-9-5 16,4-3-3-16,0 1-1 15,-1 1 1-15,-4 3-57 0,-5 4-57 16,-6-4-46-16,-10 0-230 15</inkml:trace>
  <inkml:trace contextRef="#ctx0" brushRef="#br0" timeOffset="-174137.06">20442 12075 30 0,'0'0'415'0,"0"0"-285"16,0 0-101-16,0 0-29 16,0 0-4-16,0 0 4 15,0 0-5-15,-34 8 5 16,25 11 0-16,3 1 2 16,1 2 4-16,-1 2 16 0,3 1-15 15,2-2 2-15,1-2-8 16,0-5 2-16,0-1 0 15,7-6-2-15,9-3 1 16,3-2-2-16,5-2-1 16,-2-2-48-16,-9-2-107 15,-2-20-289-15</inkml:trace>
  <inkml:trace contextRef="#ctx0" brushRef="#br0" timeOffset="-173803.68">20285 11911 507 0,'0'0'21'0,"0"0"43"15,0 0-64-15,0 0-40 16,0 0 13-16,0 0 20 16,-11-24 4-16,21 27 3 15,2 0 0-15,-1 0 5 16,-1-1-3-16,-6 0-2 15,-1-2 2-15,-1 0-1 16,-2 0 3-16,0-7 11 16,0-12-13-16,0-2 1 15,-9-1 0-15,-4 2 5 16,0 3 6-16,0 6 12 16,6 6-6-16,1 5-20 15,0 0-9-15,1 11 4 0,-2 11 0 16,4 4-3-16,3 6-40 15,0-8-63-15,15-8-125 16</inkml:trace>
  <inkml:trace contextRef="#ctx0" brushRef="#br0" timeOffset="-173307.34">20629 11856 321 0,'0'0'105'0,"0"0"-77"15,0 0-22-15,0 0-6 16,103-30 1-16,-64 18 5 16,-1-1 12-16,-2 2-9 15,-6 2-7-15,-8 3 3 16,-7 3 3-16,-6 2-8 15,-6 1 0-15,-1 0-6 16,-2 3 3-16,0 13 2 16,0 6 1-16,0 7 6 15,-3 4 0-15,0 4 3 16,-2 1 6-16,4 0-3 16,1 0 11-16,0 1-7 0,0-5 4 15,0 3-10-15,0-1 2 16,0 1-6-16,0-1-6 15,0 1 4-15,0-3 0 16,0-3-3-16,0-8-1 16,0-3 1-16,-8-8 4 15,-4-2-3-15,0-3 13 16,-7-3-6-16,-4 0 1 16,-8-2 0-16,-3-2-6 15,-2 4-3-15,3-3-1 16,5 0-27-16,7-1-49 15,8 0-73-15,10 0-168 16</inkml:trace>
  <inkml:trace contextRef="#ctx0" brushRef="#br0" timeOffset="-172984.22">21483 12135 475 0,'0'0'143'0,"0"0"-43"16,0 0-38-16,0 0-50 15,0 0-1-15,0 0-11 16,78-71-1-16,-42 66-1 16,4 5 2-16,-3 0-2 15,-4 2 1-15,-7 13-71 16,-11 5-39-16,-15 4-47 16,0 1-106-16</inkml:trace>
  <inkml:trace contextRef="#ctx0" brushRef="#br0" timeOffset="-172820.72">21440 12346 309 0,'0'0'187'16,"0"0"-53"-16,0 0-60 0,0 0-25 15,0 0-30 1,0 0-19-16,69-65 0 0,-18 55 3 16,1 5 0-16,-1 5-3 15,-4 0-1-15,-2 0-87 16,-6 2-62-16,-8-2-200 15</inkml:trace>
  <inkml:trace contextRef="#ctx0" brushRef="#br0" timeOffset="-169672.5">23350 11846 336 0,'0'0'157'0,"0"0"-60"15,-1-93-28-15,1 73-28 16,1 9-2-16,4 7-14 15,-4 4-25-15,2 0-2 16,9 0-8-16,1 16 8 16,8 8 2-16,1 9 0 15,-2 7 2-15,-1-2-2 16,-4-1 3-16,3-4-3 16,-2-3 3-16,1-5 0 15,1-4-2-15,-2-3 0 0,2-5-1 16,-3 0 0-16,1-1-37 15,-2-2-69-15,-1-8-54 16,-4-2-193-16</inkml:trace>
  <inkml:trace contextRef="#ctx0" brushRef="#br0" timeOffset="-169428.81">23650 11754 414 0,'0'0'115'16,"0"0"-63"-16,0 0-52 0,0 0-5 16,0 0 2-1,0 0-2-15,-30 0 4 0,12 24 1 16,-4 7 2-16,-5 1-1 16,-3-2 1-16,-3 0-1 15,2-5 1-15,-2-2-2 16,2-3-12-16,1-5-65 15,3-3-63-15,3-8-127 16</inkml:trace>
  <inkml:trace contextRef="#ctx0" brushRef="#br0" timeOffset="-169228.33">23216 11903 406 0,'0'0'123'0,"0"0"-121"15,0 0 6-15,109-12-7 16,-63 5 0-16,7-1 27 16,9-2-10-16,3 0-8 15,-2 4-3-15,-8 5-7 16,-12 1-9-16,-13 0-104 16,-9 0-139-16</inkml:trace>
  <inkml:trace contextRef="#ctx0" brushRef="#br0" timeOffset="-168622.89">24115 11716 389 0,'0'0'89'0,"0"0"-45"15,0 0-44-15,0 0-17 16,0 0 17-16,0 0 0 15,0-10-6-15,0 26 3 16,0 5 3-16,0 4 6 16,-3 4 0-16,-1-4 5 15,1 0 5-15,3-6-12 16,0-2 2-16,0-4 0 16,0-6-2-16,0 2-3 15,4-3-1-15,5-2 3 16,8-3-2-16,1-1 2 15,5 0-1-15,1 0 8 16,2 0-9-16,-2 0 3 16,0 0-2-16,-2 2-1 15,-3 8-1-15,-2 1-1 0,-3 5-1 16,-3 0 2-16,-3 2 0 16,-4-2 0-16,-1-2-1 15,-3-1 1-15,0 0 0 16,-1-1 0-16,-19-4 0 15,-7 3 6-15,-4-3 3 16,-2-1-4-16,2-2-2 16,1-2-1-16,3-1-2 15,5 0-3-15,4-2-43 16,1 0-93-16,8-19-254 16</inkml:trace>
  <inkml:trace contextRef="#ctx0" brushRef="#br0" timeOffset="-168388.79">24189 11689 496 0,'0'0'62'0,"0"0"-24"15,88-47-37-15,-42 39 1 16,-1 2-1-16,4 3 2 16,-6 0-3-16,-3 3-2 0,-13 0-58 15,-11 0-158 1</inkml:trace>
  <inkml:trace contextRef="#ctx0" brushRef="#br0" timeOffset="-164966.39">22312 11872 257 0,'0'0'149'15,"0"0"-63"-15,0 0-46 16,0 0-27-16,0 0 2 15,0 0-10-15,13-54-1 16,6 44 6-16,4 2 0 16,2 2-2-16,0 2-1 15,1 4 0-15,-4 0-7 16,1 0 3-16,-1 11-1 16,0 9-2-16,-1 3 1 0,3 7 3 15,-2 3-2-15,-2 3 4 16,-2 1-6-1,-5-1 1-15,1 0 0 0,-10-4 6 16,-2-1-7-16,-2-2 3 16,0-4-2-16,-14-1 5 15,-5-3 1-15,-2-5-5 16,0-3 1-16,-1-6-1 16,1-4 2-16,1 0 2 15,2-3-1-15,3 0-1 16,2-3-3-16,6-3 4 15,2 3-2-15,4-1 0 16,1 1 0-16,0-1-3 16,0-3-2-16,7-3-3 0,12-2 2 15,7-2-4-15,4 1 5 16,7 0 2-16,0-4-3 16,4 3 2-16,-1-3-6 15,-1 3-6-15,-8-1 10 16,-8 3 2-16,-7 2 1 15,-6 1 0-15,-4 0 1 16,0 1-1-16,-3-3-1 16,-1-2 1-16,-1-1 2 15,2-3-2-15,0-1 2 16,0-1 0-16,-1 3-2 16,-2 1 1-16,0 2 0 15,0 4 1-15,0 2-1 0,0 4 3 16,0 0 2-16,0 2-1 15,0 1 5-15,0 0-6 16,0 0 0-16,0 0-3 16,-3 0-1-16,-8 4-2 15,-2 10 2-15,-1 3 0 16,0 3 2-16,1 1-2 16,3-1 23-16,0 4-13 15,4-2 2-15,4 1 3 16,2 1 8-16,0 1-4 15,0 2 1-15,11-1-5 16,3-2-2-16,3-2-7 16,5-1-4-16,4-2 8 15,6-5-9-15,7 0 15 0,10-6-14 16,8 1 9-16,4-2-11 16,2-5-35-16,-6-2-135 15,-14-14-235-15</inkml:trace>
  <inkml:trace contextRef="#ctx0" brushRef="#br0" timeOffset="-162982.78">17473 12772 184 0,'0'0'128'15,"0"0"-37"-15,0 0-24 16,-48-86-1-16,35 59-9 15,1 1-4-15,3 1-17 16,0 4 0-16,5 5 4 16,2 5-15-16,1 3-13 0,1 3-6 15,0 2-5-15,0-2-2 16,1-1-2-16,19 0-2 16,6-2 5-16,6 3 1 15,4 5-1-15,-2 0 0 16,-1 8-2-16,-2 11-1 15,-3 6 1-15,-5 0 1 16,-8 3 2-16,-2 0-3 16,-7 2 2-16,-4 4-2 15,-2 0 2-15,0 2-2 16,-10-2 2-16,-4-2 2 0,-1 3 1 16,0-1-3-16,4-3 0 15,4 0 0 1,3-6 3-16,4-4-3 15,0-2 0-15,0-5 3 0,8-2-1 16,6-2-3 0,2 0 2-16,4-8 2 0,-1 3 4 15,0-5-5-15,-5 1-2 16,-7-1 5-16,-3 2 0 16,-4-1-5-16,0 1 2 15,0-1 1-15,0 2-6 16,-11 1 5-16,-7 4-4 15,-1 2 2-15,-2 3-4 16,-1 7 4-16,3 4 0 0,0 6 0 16,7 5-5-16,4 4 5 15,3 2 1-15,3 7 0 16,2 7-2-16,-1 1 4 16,1-4-4-16,0 0 2 15,0-11-2-15,0-9 0 16,0-8 1-16,0-10 0 15,-5-4 1-15,-5-5 3 16,-7-3 14-16,-5-2-2 16,-7 0-5-16,-2-5-9 15,-6-8 1-15,1-3 0 16,-1 2-3-16,-2 2-13 16,-2-2-64-16,0-9-116 0</inkml:trace>
  <inkml:trace contextRef="#ctx0" brushRef="#br0" timeOffset="-159416.58">16243 7004 271 0,'0'0'61'15,"0"0"13"-15,0 0-53 16,0 0-21-16,0 0 0 15,0 0 0-15,0 0 1 16,46-69 13-16,-37 62 5 16,1 4-17-16,0 0-2 15,2 3 3-15,6-4-2 0,0 3 2 16,6 1 1-16,3-1 0 16,1-1 0-16,5-1-3 15,3 3 5-15,0 0-6 16,2 0 3-16,-2 0-1 15,3 0-3-15,3 0 1 16,6 0 0-16,5 0 0 16,7 0 0-16,5 0 2 15,4 0 2-15,0 0-4 16,4-5 1-16,2-4 0 16,-1 2-1-16,7 1 0 15,-4-2-1-15,-1 1 1 16,-1-1 1-16,1 0 4 15,-1 0-2-15,-7-1-3 16,-5 2 0-16,-5 3 0 0,-4 2-1 16,3 2 1-16,2 0 6 15,2-1-6-15,-1-3 0 16,0-1-2-16,-7-1 4 16,-2-1-2-16,1-1 0 15,-1 2 0-15,0 2 0 16,0 1 4-16,-1 0-4 15,-3 1-4-15,-1 2 4 16,-3-1 2-16,2 0-2 16,4-4 0-16,6-1 3 15,6 1-3-15,4-1 0 16,2 3 0-16,2-2 0 16,8 1-3-16,9-2 3 15,7-3 2-15,5 1-2 0,5 0-2 16,3-5 2-16,0 3 0 15,3-1-2-15,-4 1 2 16,-2 3 2-16,1-2-2 16,-4 4 0-16,0-2 0 15,0 1-2-15,4 0 7 16,-1 0-4-16,3 0-1 16,-1 2-4-16,-1-2 3 0,3-1 2 15,0 1 3 1,-5 2-4-16,-2 2-1 15,-6 1 1-15,-3 1-4 0,-3 0 9 16,2 0-5-16,-1 0 0 16,-3-2 2-16,2 1-5 15,-2-2 5-15,3 0-3 16,4 0 2-16,4 0-2 16,0 0 2-16,2 1-4 15,-1 1 6-15,-4 1-4 16,-2-1 1-16,2 1-6 15,0-2 6-15,3 1 6 16,2-1-6-16,1 1 2 16,6 0-2-16,0 1-6 15,2 0 6-15,-3 0 3 0,-2 0 0 16,-5 0-5-16,-2 0 2 16,-2 0 0-16,1 0 1 15,4 0-1-15,-1 0 0 16,7 0 0-16,-4 0 0 15,6 0 0-15,1 0 0 16,-1 0-2-16,-2 0 3 16,-2 0-1-16,-3 0 0 15,-3 0 2-15,1-2-5 16,2 0 5-16,0 2-2 16,3-1 0-16,-3 0 5 15,2-1-12-15,3 0 7 16,0 2 0-16,-4 0 0 15,1 0 5-15,-5 0-5 0,-5 0 0 16,-2 0 0-16,-4 0 2 16,-4 0-2-1,-1 0 0-15,-8 4 0 0,-3-2 0 16,0 0-2-16,-1 0 2 16,1-1 0-16,-1 2 2 15,-2-3-2-15,-3 1 2 16,-2-1-2-16,0 0-2 15,-1 2 1-15,-2-1 1 16,1 0 0-16,-4 1 0 16,2-1-1-16,-2 1 1 0,3-1 2 15,-6 4 0 1,-3-2 10-16,-6 3-12 16,-9-2 0-16,-9 0 4 15,-7-2-4-15,-9-2-3 0,-6 0 2 16,-4 0 2-16,0 0-2 15,0 4-4-15,-6 10-32 16,-32 2-78-16,-23-2 34 16</inkml:trace>
  <inkml:trace contextRef="#ctx0" brushRef="#br0" timeOffset="-157357.37">16243 7041 64 0,'0'0'103'0,"0"0"-47"16,0 0 54-16,0 0-52 15,0 0 23-15,0 0-66 0,-35-53 25 16,32 53-1-16,2 0-32 16,1 0-6-16,0 0-1 15,0 0-4-15,-2 0-11 16,-1 5 1-16,-2 13 13 15,-2 11-1-15,0 6-2 16,2 6 2-16,2 10 2 16,2 4-3-16,1 7 1 15,0 3 2-15,0-1 4 16,0-1-3-16,0-1-1 16,0-3 0-16,3 0 2 15,0 3-2-15,-2 1 0 16,-1 3 2-16,2 9 0 15,-2 9-1-15,1 7 2 0,3 5-3 16,-1-3 3-16,2-3-3 16,0-5 1-16,-1-6-2 15,-2-6 3-15,-2-5-2 16,0-3 2-16,0 0-2 16,0-2 0-16,0 4 0 15,-8 4 2-15,-1 2-2 16,-1 3 0-16,1-2 0 15,1-3 8-15,5-3-8 16,2-6-4-16,1-2 4 16,-2-2 1-16,-3-2 1 15,-5-2-2-15,-2-3-3 16,-1-1 2-16,-1-3 2 0,1 3 0 16,1-2-1-1,3 3 0-15,-1 2-1 0,4 2 1 16,0 2 1-16,1 4-1 15,4-1-1-15,-2 0 1 16,3-1 0-16,0-4 0 16,-2-6 1-16,1-2 1 15,-3 1-1-15,-2-1 0 16,0 2 0-16,-2 0 0 16,0 2 0-16,-2 2-1 15,3 7 6-15,-1 0-1 16,4 1 2-16,2-3-2 0,2-11-4 15,0-4 0-15,0-4-1 16,0 0 0-16,0 2 5 16,-2 4-3-16,0 1 4 15,2 7-6-15,0 5 1 16,-2 4 1-16,-1 9-2 16,-1 3 3-16,1 1 7 15,-2-2-7-15,1-5-3 16,1-4 1-16,-1-1 3 15,1 1 1-15,-3-1-4 16,-2 2 2-16,-1 0 0 16,-4-2 3-16,1 0-5 15,0 6 3-15,1 4 3 0,2 0-6 16,2-1-1 0,-2-4 1-16,5-11-1 0,-1-1 0 15,2-5 2-15,-2 2-1 16,2 0-1-16,3 3 0 15,0 0-1-15,0 5 1 16,0 2 0-16,0 2 0 16,5 2-1-16,-2-8 1 15,-1 0 1-15,-1-6-1 16,1 0 0-16,-1 2 0 16,-1 0 0-16,2 0 5 15,-2-1-5-15,1 2 0 16,-1-6-2-16,0 2-2 15,0 4 4-15,0-2 1 0,0 1-1 16,0-4 1 0,0-6-1-16,0-10 0 0,0-6 0 15,0-4-5-15,0-5-13 16,5-4-10-16,3-9-43 16,0-7-133-16</inkml:trace>
  <inkml:trace contextRef="#ctx0" brushRef="#br0" timeOffset="-156091.75">15915 14359 254 0,'0'0'114'0,"0"0"-114"0,0 0-44 16,0 0 32-16,0 0 12 15,0 0 0-15,39-4 1 16,-24 4 12-1,5 0 26-15,5 0-14 0,5 0-9 16,6 0-1-16,7 0-4 16,2-6-2-16,1-2 2 15,3 0 0-15,-1 0-1 16,-2 4-8-16,0 1-1 16,-1 3 5-16,1 0-6 15,1 0 0-15,5 0 1 16,3-4 2-16,8-2-2 0,7 0-1 15,6 0 0-15,6-1 4 16,5 0-3-16,5-1 3 16,5 2-2-16,6-3 5 15,6 2-3-15,-1 1-4 16,3 1 2-16,-1 0 7 16,4 2 0-16,4-2 3 15,1 1-1-15,4-1-1 16,0 1-10-16,-3 1 10 15,-3 2-8-15,-1-1 7 16,-5 2 3-16,-4 0-6 16,-3 0-3-16,-4 0 6 15,3-1-4-15,3 0 4 16,3-4-6-16,2 2-2 16,1 0 2-16,-4 0 2 0,0-1-5 15,-3 1 4-15,-2 1 1 16,-2 1-2-16,-2-4 2 15,-2 3-5-15,5-4 1 16,5 0-1-16,0-3 0 16,7 0 0-16,-3 0-1 15,0 2 2-15,1 2-1 16,-2 1 2-16,-1 1 3 16,-3 1-5-16,1 0 2 15,1 2-1-15,5 0 1 16,5 0-2-16,0 0-2 15,0 2 2-15,-6 0 4 0,-2-2-4 16,-2 0 1 0,-1 0-1-16,-1 0 2 0,-2 0-2 15,-2 0 0-15,1 0 0 16,4 0 3-16,2-3 0 16,6-4-4-16,3-2 2 15,-2 3 3-15,-1-3 1 16,0 1 1-16,-5 1-6 15,-2-1 2-15,-2 0 4 16,0-1-3-16,0 1 2 16,1-1-4-16,1-2 3 15,0 2-3-15,0-4-2 16,1 2 2-16,-5 0 1 0,0 4-2 16,-7 2 4-16,-4 3-4 15,-4-2 2-15,-1 4 3 16,2-1-5-1,-3 0 0-15,2-3 0 0,-4 2 0 16,-1-1 0-16,-4 0 0 16,2 0 3-16,-3-1 1 15,-4 1-2-15,-3 0-2 16,-4 3 1-16,-4 0 3 16,-4 0-2-16,0 0 1 15,-5 0-2-15,0 0-1 16,0 0 3-16,2-1-1 0,0-1 4 15,0 1-5-15,4 1 5 16,-5 0-1-16,0 0-5 16,-6 0-1-16,-5 0 1 15,1 0 3-15,-1 0-2 16,1 0 0-16,-2 0 2 16,-6-1 4-16,1-2 1 15,-2 2 1-15,-2-1-3 16,-1 0 3-16,-1 0-2 15,0 2-5-15,-2-1 0 16,0-1-1-16,-2 2 2 16,-7 0-3-16,-4 0 0 15,-2-1 2-15,-4-1-3 16,0 1 1-16,-1-1-2 16,2-2-25-16,5-4-30 0,4-14-54 15,-3-15-171-15</inkml:trace>
  <inkml:trace contextRef="#ctx0" brushRef="#br0" timeOffset="-152144.08">28384 6648 88 0,'0'0'59'0,"0"0"-3"0,0 0-4 16,0 0-36 0,0 0 27-16,0 0 3 0,0 0-4 15,0-49-24-15,0 47 9 16,0-1 4-16,0 0-8 15,0 1-15-15,0 1 5 16,0 1 0-16,0 0-4 16,0 0-9-16,0 0-3 15,0 0-6-15,0 0-4 16,0 9 9-16,0 9 4 16,1 3-1-16,4 4 0 15,-1 0 0-15,1 2 1 0,-1 2 0 16,2 1 0-1,3 2 0-15,-1 6-1 16,-4 4-2-16,-1 2 3 16,0 0 4-16,-1 2 2 0,-2 3-4 15,1 4 5-15,-1 2 5 16,0 0-5-16,0-3-4 16,4-5 2-16,2-4 0 15,2-8-3-15,1-3 3 16,3-2 4-16,0 1 3 15,2 1 0-15,0 5-1 16,0 4-3-16,0 6-3 16,-5 3-3-16,-1 4 5 15,-4 1-5-15,-4 1 0 16,0 0 4-16,0-2-2 16,-7-7 9-16,-1-4-5 15,1-5 5-15,-1-1 2 16,3 2-14-16,0 1 4 0,1 3 1 15,-2 1-4-15,1-2 5 16,0 3-2-16,0 4 0 16,2-4-4-16,-2 2 2 15,-2-3 1-15,-1-3 0 16,-2 7-2-16,1 0-2 16,3-2 6-16,0 1-3 15,3-4-3-15,-3 4 1 16,3 7 1-16,-3 4 1 0,0 4 2 15,-2-2-4-15,-2-5 1 16,4 4-2-16,0-5 1 16,2 0 0-16,-1 1 1 15,2-6-2-15,-1 2 0 16,3 1-3-16,1 8 3 16,-2-1 3-16,0-1-2 15,-1-2 0-15,-1-6-1 16,-2 0 0-16,0 0 6 15,-1 5-3-15,2 0-3 16,2 2 0-16,2 0 3 16,1-1-3-16,0-6 0 15,0-2-3-15,0-6 3 16,0-2 0-16,0-2 0 16,1 0 0-16,2 7 0 0,-1 1 2 15,-1 4-2-15,1 0 1 16,-1-4-1-16,2 2 2 15,0-1-4-15,1-1 2 16,2-2 0-16,-1-4 2 16,-1-4 0-16,1-3-2 15,-1 0 0-15,2 5-1 16,0-1 1-16,-1 1-1 16,-1 1 5-16,-2-3-7 15,-2 1 7-15,0 5-6 16,0 5 4-16,0 0-2 15,1-2 0-15,2-3 1 0,1-4-1 16,-2 0 0 0,-1 5 4-16,-1-2-8 0,0 1 4 15,0-1 0-15,0-5 5 16,0 4-5-16,0 1-5 16,0 1 5-16,0 0 0 15,0-1-1-15,2-4 1 16,1-3 3-16,0 1-3 15,2-1 0-15,-2 0 0 16,0 1 7-16,0-4-3 16,-2 1-2-16,3 1-1 0,1 3 7 15,1 1-1-15,0-6 1 16,-2 2-6-16,3-3 6 16,-2-2-1-16,-2-1-4 15,0-2-1-15,0 3 1 16,-1-5 1-16,1 4 0 15,-2 2-3-15,-1 0 2 16,0 5 0-16,2 3 2 16,-2 2-3-16,1-5-2 15,-1-1 0-15,0-5 2 16,0-2-1-16,0-1 0 16,0 2 0-16,0 1 0 15,0-2-1-15,0-1 0 16,0-1 1-16,-1-3-1 0,-1-1 0 15,-1-3 0-15,2 1 0 16,-1 1 0-16,-1-3 0 16,2 2 0-16,1-2 1 15,-2 2-1-15,1-3-1 16,1 2 1-16,-2-2 2 16,1 2-2-16,-1 3 0 15,2 4 2-15,-2 5-2 16,0-3 0-16,2 2 0 15,-3-7 2-15,1-1-1 16,1-1-1-16,-1-1 0 16,1 1 0-16,-1-1 1 15,2-4-1-15,-1 3 0 16,1-2 1-16,-2 1-1 16,2 0 0-16,0 3 0 0,0 0 0 15,-1-1 0-15,-1 0 0 16,1-1 1-16,-2 1-1 15,1-1-2-15,-1-1 2 16,-2-1 1-16,2 0-1 16,1-6 1-16,-1 1-2 15,2-1 1-15,-2 1 0 16,0-3 0-16,-1 4 1 16,1 0-1-16,2-3 2 15,-2 1-2-15,0-4 0 0,2 1 0 16,-1-1 0-1,1-3-1-15,-1 2 2 0,1-3-1 16,-1-1 0-16,2 1 3 16,-3 0-3-16,0 2 1 15,0-1 0-15,-1 3 0 16,-5 2 0-16,0 1 1 16,-2 0-2-16,-3-1 3 15,2-5 4-15,-5 0-4 16,1 1 0-16,-5-2 0 15,0-1 0-15,-3 0-1 16,2 0-2-16,-2 0 2 16,4 0-2-16,0 0 0 15,-3 0 0-15,4 0 0 16,-4 0 0-16,3 0 0 0,0 0 2 16,-2 0-3-16,-1 0 2 15,1 0-1-15,2 0 1 16,0 0-2-16,-1 0 2 15,4 0-3-15,-2 0 2 16,4 3 0-16,-1 1 0 16,1 1 1-16,-2-1-1 15,1 0-3-15,-2 0 3 16,3 0 0-16,-1-1 4 16,1-2-3-16,-2 1-2 15,5 0 5-15,1-1-4 16,0 0 0-16,-1 1 0 0,-3-1-1 15,2 2-1 1,-2 0 2-16,0 1-1 0,-1 1 1 16,-1-1-1-16,-1-1 1 15,2-1 2-15,2 0-2 16,2-1 0-16,2 0 2 16,1 1-2-16,1-2 0 15,0 2 0-15,-1 0-2 16,0 1 1-16,0 1-2 15,-3 2-13-15,4 2-5 16,1 2-9-16,4 4-31 16,3-2-50-16,0-12-20 15,1-16-267-15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05:33:44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19881 8301 9 0,'0'0'133'16,"0"0"-45"-16,0 0-45 16,0 0-18-16,0 0 11 15,0 0 38-15,0 0-32 16,-15-42 8-16,14 38-15 15,1 0-8-15,-2 3-2 16,2 0-15-16,0 1-5 16,0 0-5-16,0 0 0 15,0 0 2-15,0 0-3 16,0 0 1-16,0 0 0 16,0 0-3-16,0 0-3 15,0 0-3-15,0 0 9 16,12 0 1-16,11 0 3 15,5 0 0-15,8 0-3 16,3 0 1-16,4 4-2 0,0 2 0 16,2 1 2-16,-2 1-2 15,-1-2 0-15,3 1 0 16,-2-1 0-16,3 0 1 16,1-1-1-16,2 1 1 15,-3-3-2-15,6 1 2 16,3-3-2-16,5 0 7 15,3 2-15-15,-1-3 12 16,-1 3-6-16,-2 0 6 16,-1-2-6-16,0 1 3 15,-3-2 0-15,-1 0 0 16,-8 0 3-16,-9 0-3 16,-7 0 0-16,-9 0-3 0,-4 0 9 15,-7 0-3-15,-3 0 2 16,-5 0-1-16,-2 0 13 15,0 0 8-15,0 0-1 16,0 0-8-16,0 0-13 16,0 0-3-16,-6 0-5 15,-4 0-21-15,-6 1-57 16,-1 8-69-16,3-7-96 16</inkml:trace>
  <inkml:trace contextRef="#ctx0" brushRef="#br0" timeOffset="1942.46">21803 7734 126 0,'0'0'116'16,"0"0"-41"-1,0 0-27-15,0 0-24 0,0 0 20 16,0 0-5-16,3-48 5 15,-3 47-20-15,0-1-24 16,0 2-4-16,-11 0 4 16,-5 0-7-16,-4 3 12 15,-2 10-5-15,-2 4 2 16,1 2-2-16,0 7-1 16,-2 1 1-16,4 1-1 15,3 2 1-15,7-1 4 16,5-1-3-16,6 1-2 15,0-1 3-15,23-4-1 0,10-5 4 16,7-3-3 0,6-6 4-16,0-7-5 0,2-3 4 15,-8 0-4 1,-2 0-1-16,-4-13 0 0,-5-5 0 16,-6-2 4-16,-5-4-2 15,-4-1 0-15,-8 0-2 16,-3 6 3-16,-3 2 1 15,0 6 3-15,0 5-5 16,-3 2-4-16,-2 4-5 16,2 0 6-16,-3 0-2 15,-4 7-3-15,1 10 6 0,-2 4-5 16,7 4 5-16,0-1 0 16,4 1-2-16,0 0 1 15,0-4 2-15,7-4-2 16,2-5 1-16,0-3 0 15,1-5 3-15,-1-4-2 16,-1 0 4-16,1 0 0 16,-2-10-2-16,-3-5 7 15,-1-8-5-15,-3 2-5 16,0-3 5-16,0 2-5 16,-4 2-2-16,-9 1-1 15,-1 5-1-15,-2 7 0 16,-1 4-10-16,-2 3-32 15,2 2-23-15,1 12-60 0,9 0-17 16</inkml:trace>
  <inkml:trace contextRef="#ctx0" brushRef="#br0" timeOffset="2993.95">22098 7891 239 0,'0'0'235'16,"0"0"-132"-16,0 0-81 15,0 0-14-15,0 0-9 16,92-55 1-16,-73 55-2 16,-2 8-3-16,0 9 5 0,-2 3-9 15,-8 2 8-15,-1 0-6 16,-1-3 5-16,-1-2-5 16,0-3-4-1,-2-5 5-15,0-4-6 0,-2-3-10 16,0-2 9-16,0 0 13 15,1-6 25-15,2-11-18 16,5-5-3-16,2-5-5 16,6 1 1-16,5 1 0 15,0 4 0-15,5 6-5 16,-1 7 2-16,2 2-2 16,-2 6 2-16,-2 0 2 0,-3 2 1 15,-2 14-3 1,-7 8-2-16,-7 1 1 0,-2 0 2 15,-2 1-2 1,0-5-9-16,0-6-8 16,0-6 8-16,0-6-2 0,0-3 13 15,0 0 2-15,0-9 50 16,0-10-38-16,0-8 2 16,13 1 9-16,2-2-7 15,1 4 3-15,1 7-9 16,-1 5-6-16,-1 3-4 15,2 5 0-15,-2 4 0 16,1 0 0-16,-1 0 0 16,1 2-3-16,-2 11 0 15,-5-1 3-15,0 5-2 0,-3 1-11 16,0 2-18-16,0-1-4 16,4-1-15-16,4-8-3 15,3-6-11-15,6-4 51 16,4-10 11-16,0-12 4 15,-2-5 19-15,-3-3 40 16,-7 1 0-16,-3 5-9 16,-3 7 0-16,-5 6-10 15,0 7-40-15,-1 3-1 16,1 1-2-16,3 2-7 16,-1 17 1-16,2 7 5 15,-4 9 1-15,-4 7-2 16,0 7 2-16,0 8-4 15,-7 2 5-15,1-4 0 16,4-8 6-16,2-11-6 0,0-13 0 16,0-11 1-16,2-5 1 15,-1-5 1-15,-1-2 2 16,0 0 1-16,0 0 4 16,0-2-1-16,0-15-9 15,0-5 0-15,-6-9-9 16,-8-9-8-16,-2-10 5 15,3-7-8-15,6-2-3 16,5 2-13-16,2 8 21 16,0 9 15-16,19 9 0 15,3 8 9-15,7 8-9 16,4 5 0-16,3 6-3 16,1 4 6-16,-7 0-7 15,-7 5 5-15,-6 12-7 0,-8 1 2 16,-6 2 4-16,-3-1 0 15,-7 1-4-15,-20 0 4 16,-3-2-1-16,-3-3-8 16,7 1 9-16,3-4-9 15,5 3-31-15,8-5-66 16,5-6-48-16</inkml:trace>
  <inkml:trace contextRef="#ctx0" brushRef="#br0" timeOffset="3212.91">23198 7809 332 0,'0'0'118'16,"0"0"-81"-16,0 0-37 15,0 0-12-15,0 0 10 16,0 0-2-16,10 7 3 16,-7 20-1-16,-1 4 2 15,-2 1 1-15,0 2 2 16,0-2-5-16,0-5 2 15,0-7-13-15,0-7-28 16,0-3-18-16,0-10-51 16,0 0-78-16</inkml:trace>
  <inkml:trace contextRef="#ctx0" brushRef="#br0" timeOffset="3380.68">23117 7631 429 0,'0'0'100'16,"0"0"-20"-16,21-93-36 16,-6 77-39-16,-4 5 10 15,-4 6-6-15,2 5-9 16,-3 0-19-16,0 15-103 16,0-1-101-16</inkml:trace>
  <inkml:trace contextRef="#ctx0" brushRef="#br0" timeOffset="3882.51">23310 7260 376 0,'0'0'116'0,"0"0"-68"15,0 0-47-15,0 0-1 16,0 0 0-16,0 0 14 15,15 64-7-15,-5-18-1 16,-4 5 1-16,-5 2-5 16,-1-3 0-16,0 0-2 0,0-2 0 15,0-2 9-15,3-3-8 16,8-3-2-16,5-6-2 16,7-8 1-1,2-7-14-15,4-9-10 0,0-7 10 16,3-3 9-16,-4-5 5 15,-3-14 2-15,-4-6 8 16,-4-2-1-16,-6-8 2 16,-5 3 13-16,-6 0-1 15,0 7 12-15,0 7-17 16,-7 9-16-16,-5 6-2 16,-1 3-12-16,-4 0 6 15,1 6 4-15,-2 9 3 16,4 4 0-16,4 3 0 0,3 0 0 15,4 3 1-15,3 0 0 16,0-3 2-16,0-3-2 16,16-3-1-16,7-2-6 15,8-4 7-15,6-2-24 16,2 2-51-16,1-9-100 16,-4-1-117-16</inkml:trace>
  <inkml:trace contextRef="#ctx0" brushRef="#br0" timeOffset="4928.82">23832 7710 16 0,'0'0'93'0,"0"0"-21"16,0 0 21-16,0 0-2 15,0 0 38-15,16-72-50 16,-5 62-21-16,1 6-32 16,2 4-25-16,2 0-1 15,4 5 0-15,0 15 0 0,-1 6-3 16,0 3-2 0,-5 2 0-16,-3-1-1 0,-4-4-2 15,-4-4-2-15,-3-5 2 16,0-7 5-16,0-4-1 15,0-6 1-15,0 0 3 16,0 0 6-16,-3-15 17 16,1-12-19-16,2-9 9 15,0-10-11-15,12-2 18 16,11-1-5-16,-1 6-7 16,4 8 2-16,-3 10-8 15,-3 10-2-15,-5 11-4 16,-4 4-25-16,-11 8-85 15,0 5-150-15</inkml:trace>
  <inkml:trace contextRef="#ctx0" brushRef="#br0" timeOffset="5862.49">21505 7250 132 0,'0'0'22'0,"0"0"-22"16,0 0-22-16,0 0 22 16,0 0 43-16,0 0 21 15,-2-10-4-15,2 6 0 16,0-2-2-16,3 1 13 16,9 0-30-16,3 4-28 15,7 1-10-15,9 0-3 16,14-2 3-16,24 1-3 15,28-4 1-15,34-3-1 16,35-4 9-16,31-2 0 0,19-4-6 16,6-3 26-16,-2 5 0 15,-22 1 1-15,-28 7-14 16,-24 6-5-16,-19 2-11 16,-15 0 2-16,-12 0-2 15,-11 0 0-15,-14 0 3 16,-14 0-3-16,-12 0 0 15,-14 0 2-15,-13 0 1 16,-10 0-3-16,-9 0 0 16,-3 0-13-16,0 0-56 0,-27 12-43 15,-22 3 28 1,-21-3-119-16</inkml:trace>
  <inkml:trace contextRef="#ctx0" brushRef="#br0" timeOffset="6444.96">21379 7325 41 0,'0'0'131'0,"0"0"-75"16,0 0 5-16,0 0 20 15,0 0 4-15,0 0-19 16,-25-40-22-16,25 40-35 16,0 0-9-16,0 9-12 0,0 13 12 15,3 12 5-15,4 10-2 16,-7 11-3-16,0 9 0 15,0 9 2-15,-9 6 0 16,2-1-2-16,4 1 3 16,1 5-3-16,2 3-1 15,0 0 1-15,0-6 0 16,0-10 0-16,0-11-2 16,0-11-2-16,2-8-3 15,1-3 5-15,-3-7-3 16,0-3-15-16,0-3-28 15,-6-1-21-15,-3-3-32 16,0-7-51-16</inkml:trace>
  <inkml:trace contextRef="#ctx0" brushRef="#br0" timeOffset="6793.29">21388 8606 287 0,'0'0'89'0,"0"0"-18"15,0 0-71-15,103-7 0 16,-55 7 0-16,10 0 6 16,12 0 11-16,11 0 1 0,10 0-10 15,6 7 5 1,4-1-11-16,3 2-1 0,4-4-1 16,8-2 4-16,10-2-6 15,9 0 4 1,3-7 1-16,-5-6-1 0,-5 0-2 15,-16-2 1-15,-14 0 3 16,-8 1-4-16,-14-4 0 16,-8 5 8-16,-10-2-6 15,-7 5 13-15,-11 2-12 16,-8 2-3-16,-5 2 4 16,-8 3-11-16,-3 1 7 15,-3 0-48-15,-6 0-52 16,-6 0-59-16,-1-5-57 0</inkml:trace>
  <inkml:trace contextRef="#ctx0" brushRef="#br0" timeOffset="7080.05">23733 7624 212 0,'0'0'45'0,"0"0"-45"16,3-79-56-16,6 58 5 16,-1 3 51-16,-4 2 47 0,0 5 7 15,-2 2-20-15,-2 5-17 16,0 1 4-16,0 3-21 15,0 0-16-15,-4 0-41 16,-8 1 7-16,1 5-31 16</inkml:trace>
  <inkml:trace contextRef="#ctx0" brushRef="#br0" timeOffset="7957.19">23841 7203 18 0,'0'0'173'15,"0"0"-89"-15,0 0 11 16,0 0-11-16,0 0-38 16,0 0-44-16,63-24 3 15,-28 19-5-15,5-1 9 16,1 1-9-16,-1 2 12 0,2 2-8 15,-5 1 3-15,0 0-2 16,-4 0-4-16,0 0 5 16,-1 0-4-16,0 1 3 15,-3 0 6-15,-6 1-5 16,-6-2 8-16,-5 6-6 16,-5 6-6-16,-1 4-2 15,-3 6 0-15,-1 9 0 16,-2 5 3-16,0 10-2 15,0 3 4-15,0 3-5 16,0 1 3-16,0 3 3 16,0-2 1-16,0 1 0 15,0 0 1-15,0 4-8 16,0 4 5-16,1 2 2 16,5 8-5-16,6-1-2 0,3-3 0 15,-2-6 0-15,0-14 7 16,-6-8-11-16,-7-8 6 15,0-10-4-15,-20-6-1 16,-15-1 3-16,-14-8 9 16,-13 1-9-16,-5-4 0 15,-11-5 15-15,-10 0-15 16,-16 0 1-16,-14 0-1 16,-16-3 0-16,-2-3 12 15,2-1-23-15,19 3 19 0,24 0-11 16,24 4 3-16,25 0-21 15,21 0-59-15,21 0-38 16,14 0-87-16,32-4 33 16</inkml:trace>
  <inkml:trace contextRef="#ctx0" brushRef="#br0" timeOffset="8490.49">24418 7854 38 0,'0'0'86'0,"0"0"-15"16,0 0 53-16,0 0-22 16,0 0 6-16,0 0-79 15,-1-25 13-15,11 24-27 16,9-1-10-16,13 2-4 15,16 0 0-15,16 0-1 0,18 0 0 16,18 0 2-16,15 0-2 16,9 0 0-16,2 0 13 15,-8-2-6-15,-15 0 23 16,-15 0-27-16,-19 2 12 16,-14-2-7-16,-13-2 7 15,-11 1-8-15,-13-1 20 16,-5-1 8-16,-7 2-8 15,-4 1-11-15,-1 2-14 16,-1 0-2-16,0 0-1 16,0 0-39-16,0 0-52 15,0 7-53-15,0 2-30 16,0-6-145-16</inkml:trace>
  <inkml:trace contextRef="#ctx0" brushRef="#br0" timeOffset="8775.56">25588 7704 350 0,'0'0'115'0,"0"0"-28"16,0 0-58-16,0 0-25 16,0 0-2-16,0 0 14 15,55-21-8-15,-31 41-6 0,0 2-1 16,-6 0 1-16,-6-4 0 15,-6 0 0-15,-5 1-2 16,-1 3 2-16,-6 3 4 16,-18 4-4-16,-7 3 2 15,-2 1-4-15,2-1-5 16,3-6-8-16,8-1-18 16,7-5-45-16,11-12-58 15,2-8-134-15</inkml:trace>
  <inkml:trace contextRef="#ctx0" brushRef="#br0" timeOffset="9142.28">26006 7606 408 0,'0'0'62'15,"0"0"-60"-15,0 0 4 16,0 0 7-16,0 0-1 15,0 0 19-15,-54 29-13 16,47-5-10-16,2 2-7 16,2-1 3-16,3-3-1 15,0-3 1-15,0-2-4 16,0-4 0-16,5-5 1 16,3 0 0-16,4-5 0 15,-1-3 9-15,2 0-9 16,-2 0 12-16,-4-9-5 0,-4-13 2 15,-3-4-9-15,0-7 1 16,0-2 0-16,0-1 19 16,-3 5-9-16,-3 3-8 15,2 8-4-15,-1 5-13 16,5 5-31-16,0 3-16 16,3 1-63-16,19-3-103 15</inkml:trace>
  <inkml:trace contextRef="#ctx0" brushRef="#br0" timeOffset="9814.44">26182 7367 172 0,'0'0'211'0,"0"0"-55"16,37-92-66-16,-30 75-33 15,-5 8-19-15,-1 6-12 0,-1 3-19 16,2 4-7 0,1 20-11-16,-2 13 10 0,-1 12-3 15,0 8 4-15,0 0 0 16,0-2 0-16,0-6-3 15,0-10 2-15,0-7-2 16,0-10-1-16,0-8-1 16,3-7 4-16,2-7-1 15,1 0 2-15,7-4 17 16,2-10-12-16,4-3-4 16,0 4 0-16,0 1-1 15,-1 5 0-15,-3 4-1 0,2 3 0 16,-1 0-3-16,-5 0 4 15,0 0-6-15,-5 10 3 16,-5 2-3-16,-1 0-5 16,0 3-6-16,-9-1 7 15,-14 0 3-15,-6-3 5 16,-2-3-7-16,0-2 9 16,1-2-18-16,4-4 16 15,11 0-25-15,6 0 5 16,8 2-43-16,1-2-2 15,9 0-57-15,16 0 91 16,11 0 27-16,3 0 2 16,0-5 4-16,-2 2 23 15,-6-1 31-15,-5 4-17 0,-5 0 20 16,-5 0-38-16,-4 0-18 16,-5 16-2-16,-2 5-3 15,-2 6 3-15,-3 9 1 16,3 6 1-1,-3 8 0-15,1 8 17 0,1 2 10 16,1-2-3-16,1-3-3 16,2-10-8-16,2-7-8 15,-1-11 4-15,-3-4 6 16,-1-11 0-16,-3-5-4 16,0-4-9-16,0-3 3 15,-13 0 18-15,-16 0 9 16,-12-10-33-16,-1-2-18 15,-2-2-19-15,6-3-53 0,10-13-139 16</inkml:trace>
  <inkml:trace contextRef="#ctx0" brushRef="#br0" timeOffset="9996.04">26550 7588 435 0,'0'0'131'0,"0"0"-76"16,0 0-49-16,0 0-6 15,0 0-7-15,0 0-99 16,6-25-76-16,0 34-86 16</inkml:trace>
  <inkml:trace contextRef="#ctx0" brushRef="#br0" timeOffset="10330.09">26743 7643 634 0,'0'0'74'15,"0"0"-42"-15,0 0-26 16,0 0 8-16,0 0 53 16,0 0-49-16,53-69-18 15,-50 69-8-15,-1 0-42 0,1-2 16 16,0 0 7-1,-3-1 5-15,0-1 22 0,0 0-1 16,0-2 1 0,0 2-1-16,0 0 0 0,0 2-5 15,-3 2-4-15,-9 0 0 16,-3 0 9-16,0 7-6 16,-1 9 7-16,4 3-2 15,3 3-3-15,3 0 1 16,6 4-18-16,0-2-12 15,6 0-27-15,17-5-30 16,10-5-44-16,6-6-79 16</inkml:trace>
  <inkml:trace contextRef="#ctx0" brushRef="#br0" timeOffset="10714.53">26972 7692 119 0,'0'0'281'0,"0"0"-126"16,0 0-78-16,35-84-21 15,-35 78-35-15,0 4-6 16,0 2-15-16,0 0-7 15,0 0-25-15,0 6-18 16,0 7 42-16,0 2-6 16,3 0-19-16,7-5 7 15,10-3 13-15,0-4 10 16,1-3-3-16,6 0 6 16,-1-13 0-16,-3-7 7 15,-4-6 5-15,-5-5 7 16,-6-7 15-16,-8-4 5 0,0-5-17 15,-5-2 10-15,-12 0-7 16,1 8-7-16,3 12 15 16,7 12-12-16,3 10-11 15,3 7-10-15,0 0-8 16,0 14-11-16,0 16 7 16,0 12 12-16,0 11 2 15,3 2-2-15,2 4 0 16,-5-2-3-16,0-3 3 15,0-3-24-15,0-8-17 16,0-6 5-16,0-6-28 16,0-8-48-16,0-13-112 15</inkml:trace>
  <inkml:trace contextRef="#ctx0" brushRef="#br0" timeOffset="10860.95">27248 7649 365 0,'0'0'142'0,"87"-50"-103"16,-30 33-32-16,6 9-4 16,-2 1-3-16,-3 6 0 15,-8 1-86-15,-12-3-128 16</inkml:trace>
  <inkml:trace contextRef="#ctx0" brushRef="#br0" timeOffset="11233.09">25636 7069 519 0,'0'0'105'15,"0"0"-86"-15,0 0-4 16,-73-73-11-16,73 69-4 16,34 0-13-16,29 1 13 15,28 3 6-15,19 0-6 0,17 0 1 16,12 1-2-16,13 4 8 16,12-4-14-16,1-1 7 15,1 0 0-15,-11 0-4 16,-21 0 16-16,-21-1-12 15,-35-4 0-15,-26 3 0 16,-23 0-3-16,-23 2-1 16,-12 0-59-16,-46 4-140 15,-26 7 62-15,-23 1-108 16</inkml:trace>
  <inkml:trace contextRef="#ctx0" brushRef="#br0" timeOffset="11754.22">25654 7120 80 0,'0'0'11'0,"0"0"2"15,0 0 46-15,-2 85 35 16,2-37 7-16,3 12-46 15,-1 12-21-15,-2 9-7 16,0 8-15-16,-13 9 4 16,-7 6-5-16,0 7-9 15,7 0 2-15,8-5-1 16,5-10-4-16,0-12 7 16,2-16-7-16,8-7 3 0,4-11-4 15,1-12-6-15,4-10-30 16,5-7-44-16,1-9-55 15,4-11-2-15,-4-1 48 16,-1-1 91-16,-3-14 60 16,3 1 67-16,9 0-27 15,8 2-18-15,10 3-30 16,12 2-25-16,10 3-5 16,7 1-5-16,13 0 7 15,10 0 7-15,7-1 6 0,11-2-11 16,8 1 7-1,7-1-17-15,-1 2 16 0,-7 1-13 16,-11 3-14-16,-23 0-5 16,-17 0-10-16,-19 0 4 15,-22 0-42-15,-18 0-37 16,-16-6-62-16,-2-22-93 16</inkml:trace>
  <inkml:trace contextRef="#ctx0" brushRef="#br0" timeOffset="12629.43">27062 7055 64 0,'0'0'115'0,"0"0"-78"15,0 0-34-15,0 0-2 16,0 0 47-16,97-24 22 16,-61 23-14-16,11 1-26 15,7 0-4-15,7 0-13 0,5 0-3 16,4 0 0 0,-3 0 18-16,-4-2-8 0,-5 2-13 15,-10 0 6-15,-8 0-5 16,-12 0-6-16,-10 0 2 15,-6 0-4-15,-6 0 0 16,-3 2 2-16,-1-2-6 16,-2 4 3-16,0 2-2 15,0 7 6-15,0 5-3 16,0 8 0-16,4 5 1 16,2 8-1-16,3 9 3 15,1 6-4-15,1 8 2 0,2 4-1 16,-2 1 2-16,-4 4-2 15,4 2 0-15,-4 0 1 16,1-1 5 0,-2-1-9-16,-2 0 4 0,-2-2-1 15,-2-2 0-15,0-5 0 16,0-6 3-16,-8-4-6 16,-4-2 0-16,2-2 0 15,1-4 1-15,0-1-3 16,0-4-3-16,-3-2 8 15,-6-7-4-15,-9-6-33 16,-9-9 12-16,-14-8 8 16,-13-5-20-16,-10-2 13 15,-11-3 14-15,-4-10-10 16,5-3 16-16,7 1-43 0,17-4-93 16</inkml:trace>
  <inkml:trace contextRef="#ctx0" brushRef="#br0" timeOffset="14670.09">27965 7466 151 0,'0'0'100'16,"0"0"-12"-16,0 0-31 15,0 0 7-15,0 0 5 16,0 0-40-16,16-13-12 0,-16 12 7 16,1-2 5-16,1 1-8 15,-2-2-6-15,1 0-5 16,-1 0-6-16,2-2-3 15,-1-1 2-15,2-4 0 16,2-1-4-16,1-6 1 16,4-2 0-16,1-5 4 15,2-5-4-15,3-4 0 16,0-2-3-16,-2-1 8 16,3 1-5-16,2-1 0 15,5-1-1-15,6-1 1 16,3-4-4-16,3-2 1 15,1 6-1-15,-1 5 1 0,1 5 0 16,3 4 2-16,2 4-4 16,6 4 5-16,3 3-3 15,5 1 3-15,4 3-1 16,3 4 1-16,-1 0 4 16,-2 3 0-16,-3 3 0 15,-7 0-4-15,-6 0 0 16,-1 3 3-16,-5 4-5 15,-2 5 6-15,-3 4-8 16,-3 2 6-16,-2 4-2 16,-1 3 1-16,-2 1-1 15,-2 3 0-15,1 0 0 0,-2 1-3 16,-2 1 3-16,1 1 3 16,-2-3-2-16,-3 0-1 15,2 0 0-15,-4 0 3 16,0 0-6-16,-1 1 6 15,-2 1-3-15,0-1 0 16,-1 1 3-16,1-1-7 16,-1-1 4-16,-1-1-1 15,4-1 1-15,-3-4 4 16,-1-4-4-16,-2-2 0 16,-4-3 1-16,0-1-1 15,-3 2-27-15,0 1-42 0,-10-3-58 16,-5-9-130-1</inkml:trace>
  <inkml:trace contextRef="#ctx0" brushRef="#br0" timeOffset="14909.81">29318 7395 370 0,'0'0'58'16,"0"0"-56"-16,116 6-2 15,-79 3 5-15,-8 0-5 16,-3 3 0-16,0 0 2 0,0 1-2 16,2-2-9-16,-1-2-75 15,2-5-47-15,1-4-76 16</inkml:trace>
  <inkml:trace contextRef="#ctx0" brushRef="#br0" timeOffset="15092.19">29777 7242 267 0,'0'0'227'0,"0"0"-129"16,-3-75-17-16,3 68-30 15,0 6-11-15,-1 1 2 0,-1 0-42 16,-1 13-21-1,-7 24 11-15,-7 12 7 16,-6 17-23-16,-6 9-41 0,-7 0-57 16,5-13-104-16</inkml:trace>
  <inkml:trace contextRef="#ctx0" brushRef="#br0" timeOffset="15644.34">29459 8060 465 0,'0'0'146'0,"0"0"-140"16,0 0-6-16,0 0-23 15,0 0 12-15,0 0 11 0,35-54 0 16,-23 41-20-16,2-2-7 15,-4-2 26-15,-3-1 1 16,-2 0 5-16,-4 0-1 16,-1 2 14-16,0 3-12 15,-3 2-6-15,-9 4-3 16,-3 1-4-16,0 5 1 16,-3 1-1-16,3 0 6 15,-1 0 1-15,4 4-5 16,3 10-2-16,2 3 7 15,5 1 0-15,2 4 3 16,0 3 13-16,0 4 8 16,13 4-16-16,4-1 5 15,2-3-6-15,5-4-4 16,6-5 2-16,0-3-5 0,4-5-2 16,0-4-71-16,-2-6-119 15</inkml:trace>
  <inkml:trace contextRef="#ctx0" brushRef="#br0" timeOffset="16088.53">29738 7926 422 0,'0'0'139'16,"0"0"-80"-16,0 0-59 16,0 0-3-16,0 0 3 15,93-27 3-15,-77 48-3 16,-2 8-4-16,-8 7 3 15,-6 4-4-15,0-2 5 16,-6-2-2-16,-11-9-3 0,4-6-3 16,1-7 2-16,6-5-8 15,3-5 1-15,3-4 10 16,0 0 3-16,0-6 29 16,0-13-8-16,3-11-15 15,6-8 4-15,0-2 18 16,-5-4-9-16,-1 3 10 15,-1 5-11-15,-2 7 1 16,0 6 5-16,0 8-13 16,0 8 3-16,1 4-5 15,-1 1-5-15,0 2-4 0,0 0-9 16,3 0-1-16,2 9 5 16,3 7 2-16,2 3 3 15,-1 3 0-15,1 3-1 16,0 0 5-16,1 0-5 15,1 0 1-15,3 0-22 16,0 3-35-16,1-4-52 16,3-8-135-16</inkml:trace>
  <inkml:trace contextRef="#ctx0" brushRef="#br0" timeOffset="16468.37">30078 8066 389 0,'0'0'150'0,"0"0"-94"16,0 0-48-16,0 0 2 16,0 0 37-16,0 0-25 15,66-61-20-15,-51 55 3 16,2 1-5-16,-5-4 0 16,2 1 0-16,-2-3 1 15,-2-3 1-15,-2-2-2 16,-5-1-3-16,-3-2 3 15,0 4-1-15,0 1 0 16,-6 4 0-16,-7 3-4 16,-1 4 3-16,-3 2-5 15,0 1-3-15,-2 0 7 16,1 3-1-16,4 10-2 0,4 2 3 16,0 1 6-16,4 6 12 15,3-1 1-15,3 2 1 16,0 0-3-16,10 2 0 15,15 2-7-15,11-1 2 16,12 0 0-16,7-1-9 16,2-8-46-16,0-11-212 15</inkml:trace>
  <inkml:trace contextRef="#ctx0" brushRef="#br0" timeOffset="17225.21">28964 7634 263 0,'0'0'158'0,"0"0"-106"16,0 0-51-16,0 0-1 15,0 0 5-15,81-40 7 16,-26 36-12-16,14 0 10 16,11 0-4-16,8 2 6 15,9 0-12-15,8-2 6 16,12-3-6-16,10-3 22 16,5 2 21-16,-5-2 4 0,-20 4-9 15,-28 2-20-15,-28 3-11 16,-22 0 1-16,-14-1-8 15,-10 1 0-15,-5 1-1 16,-2 0-13-16,-26 0-55 16,-15 3-70-16,-8 5-60 15,-4-1-62-15</inkml:trace>
  <inkml:trace contextRef="#ctx0" brushRef="#br0" timeOffset="17836.88">29114 7661 78 0,'0'0'26'0,"0"0"-24"0,0 0 42 16,0 88 50-16,10-48-17 16,2 9-1-1,1 12-32-15,-1 7-17 0,-1 3 13 16,0-4-20-16,-3-9-16 15,-4-10 3-15,1-9 0 16,-4-4 2-16,-1-4 3 16,0-4-10-16,0-2-1 15,2-5 2-15,-1-2-3 16,-1-2-35-16,2-4-41 16,1 3-28-16,3-5-23 15,1-1 59-15,4-3 46 0,2-2 22 16,2-3 41-1,6-1 59-15,4 0 3 0,8 0-13 16,7 0-34-16,14-3-6 16,7-2-36-16,9 2 7 15,9 0-12-15,5 0-4 16,10 3-5-16,7-1-1 16,5 1 1-16,2 0 12 15,-8 0-11-15,-9 0 3 16,-20 0 3-16,-19 0-12 15,-17 0 5-15,-14 0-9 16,-12-7-27-16,-9-6-53 16,0-8-203-16</inkml:trace>
  <inkml:trace contextRef="#ctx0" brushRef="#br0" timeOffset="18650.88">30070 7528 223 0,'0'0'139'16,"0"0"-85"-16,0 0-41 16,0 0-6-16,0 0 13 15,0 0-1-15,77-42-1 16,-47 42-16-16,7 0 10 15,8 0-11-15,0 0-1 16,1 0 5-16,-3 0-5 16,-7 0 31-16,-6 0-24 15,-9 0 5-15,-6 2-8 16,-3 2-4-16,-8 1-2 16,2 1 0-16,-4-1-1 15,1 3 1-15,0 0 0 0,-2 1 1 16,1 7 1-1,-1 0 0-15,2 5 0 0,3 6 1 16,-2 3-2-16,1 3 2 16,0 7-2-16,-1 4 4 15,2 3-6-15,3 9 6 16,1 6-3-16,0 6 7 16,-2 2-5-16,-3-1 1 15,-4-5-1-15,-1-11-4 16,0-3 2-16,0-10 0 15,0-3 5-15,0-5-5 16,0-5 0-16,0-5 0 16,0-7 7-16,0-2-6 15,0-6-2-15,-11-2 4 16,-11-2 1-16,-14-2 13 16,-20 1-17-16,-20-2-3 15,-18 0-87-15,-8-9-121 0</inkml:trace>
  <inkml:trace contextRef="#ctx0" brushRef="#br0" timeOffset="41597.44">29707 8474 9 0,'0'0'61'16,"0"0"-3"-16,0 0-30 0,0 0 38 15,0 0-14-15,0 0 25 16,0 0-25-16,1-42-15 16,-1 41-19-16,0 1-13 15,0 0-5-15,0 0-1 16,0 0-7-16,2 0 3 15,-2 0-4-15,0 7 3 16,0 9 6-16,1 1 0 16,-1 5-2-16,0 3-1 15,0 4 6-15,0 2 0 16,0 3-2-16,0 3 6 16,-6 3 2-16,-4 7 7 15,0 5-4-15,1 3 4 16,2 2-6-16,2-1-1 0,3 0-6 15,2 1 8-15,0 0-6 16,0 0 3-16,-1-5 1 16,1-6-9-16,0-6 10 15,0-3-4-15,0-2 3 16,0-3-8-16,4-1-1 16,0-5 2-16,-3-2-2 15,-1-2 4-15,0-6-6 16,0-3 4-16,0-5-3 15,0-2 4-15,0-2-1 16,0-1-2-16,0 1-25 0,0 2-48 16,-15-6-90-16,-1 0-126 15</inkml:trace>
  <inkml:trace contextRef="#ctx0" brushRef="#br0" timeOffset="41897.56">29440 9467 294 0,'0'0'130'0,"0"0"-128"15,0 0-2-15,96 52 1 16,-71-34-1-16,-7 3 1 16,-2-3-1-16,-2 1 6 15,2-2-7-15,2-1 2 16,1-2-2-16,4 0-17 16,2-6-91-16,6-6-93 15</inkml:trace>
  <inkml:trace contextRef="#ctx0" brushRef="#br0" timeOffset="42086.1">29958 9496 375 0,'0'0'119'0,"0"0"-84"16,0 0-23-16,0 0-9 15,0 0-3-15,0 0-6 16,-58-8 6-16,29 33 0 15,-7 6 1-15,-4 7-1 16,-3 5-12-16,-4 1-62 16,1-13-116-16</inkml:trace>
  <inkml:trace contextRef="#ctx0" brushRef="#br0" timeOffset="45014.41">28951 9843 39 0,'0'0'87'0,"0"0"-25"15,0 0 6-15,0 0 57 16,0 0-51-16,0 0-14 15,0 0 10-15,-58-68-24 16,55 59 12-16,0 5-32 16,3 1-16-16,-2 3-10 15,2 0-4-15,0 0-2 16,0 0-19-16,0 0-3 16,0 0-5-16,14 3 33 15,9 4-1-15,12-1-3 16,12-2 4-16,11-1 5 15,7 0-2-15,6-2-6 0,11-1 6 16,11 0-3-16,5 0 0 16,9 0 4-16,0-6-3 15,-1-2-1-15,3 1-34 16,0-2 34-16,-1 0 0 16,-3 2-9-16,-4 2 9 15,-8 2 1-15,-9 0-1 16,-6 2 0-16,-4 1-13 15,-9 0 13-15,-11 0 4 16,-8 0-2-16,-16 1 0 16,-9 1-2-16,-8-2 0 15,-7 1-2-15,-6-1 2 16,0 0-20-16,-17 6-45 0,-24-1-172 16,-16-5-3-16</inkml:trace>
  <inkml:trace contextRef="#ctx0" brushRef="#br0" timeOffset="45612.13">28978 9790 117 0,'0'0'149'0,"0"0"-64"15,0 0-21-15,0 0-1 16,0 0-43-16,0 0-16 16,-7-27-4-16,7 27-3 15,0 0-16-15,0 0 12 16,0 0-1-16,0 0 5 16,-1 0-3-16,-1 2-2 0,-2 9 6 15,0 9 2 1,-1 1 0-16,1 5 6 0,-2 3 3 15,0 6 9 1,-5 9 6-16,-2 8 1 0,-9 14 6 16,-5 14-16-16,-5 8 5 15,1 1-13-15,3-6-2 16,5-10-1-16,2-9 4 16,7-4-4-16,2-3 15 15,1-2-18-15,2-5 2 0,0-2 7 16,-1-6-10-1,-3-5-4-15,0-4 3 0,0-8-4 16,-2-3-17-16,1-2-5 16,-2 2-13-16,4-2-36 15,-3 1-77-15,2-4-29 16</inkml:trace>
  <inkml:trace contextRef="#ctx0" brushRef="#br0" timeOffset="46360.71">28588 11081 44 0,'0'0'86'15,"0"0"-9"-15,0 0-34 16,0 0 3-16,0 0-33 15,0 0-3-15,90-3-6 16,-44 3 13-16,9 0 3 16,14 0-6-16,7 0-4 15,12-4 10-15,1 1 34 0,1 0-1 16,-4 0-37-16,0 3-4 16,0 0 8-16,4-1-17 15,-2 1 0-15,1-6 0 16,4 1-1-16,1-1 0 15,1-1 1-15,-5 1 15 16,-16 4 9-16,-12-2-23 16,-15 4 4-16,-7-2-6 15,-2 1 9-15,3-2 4 16,4 2 9-16,3 1-23 16,-5 0-1-16,-1 0 3 15,-9 0-3-15,-8 0 0 16,-5 0 9-16,-8 0-17 15,-1 0 15-15,-5 0-10 0,0 0 3 16,-1 0 0 0,-5 0-5-16,0 0 5 0,0 0-65 15,-3 0-92-15,-12 0-81 16</inkml:trace>
  <inkml:trace contextRef="#ctx0" brushRef="#br0" timeOffset="47011.95">30746 9774 55 0,'0'0'19'0,"0"0"-14"16,0 0 21-16,0 0 79 0,0 0-23 16,0 0 21-16,40-61-74 15,-39 60 2-15,-1 1-14 16,0 0-8-16,0 0-9 16,0 0-3-16,0-1-6 15,0 1-8-15,0 0 10 16,0 0 5-16,0 0-5 15,0 2-3-15,2 13 10 16,-1 8 0-16,1 11 7 16,-2 6 2-16,0 9 2 15,0 7 9-15,-9 8-8 16,-9 7 17-16,-3 7 4 16,3 5 5-16,2 0-21 15,7 2-9-15,0-5 24 0,0-3-12 16,0 1-4-16,0 1-7 15,4 2 8-15,1-5-10 16,4-9 1-16,0-10-8 16,0-12 2-16,2-11 1 15,0-11-1-15,-2-9-2 16,0-7 0-16,0-1-27 16,-10-6-40-16,-2-9-97 15</inkml:trace>
  <inkml:trace contextRef="#ctx0" brushRef="#br0" timeOffset="48269.2">31153 9051 320 0,'0'0'67'16,"0"0"14"-16,0 0-31 16,0 0-50-16,0 0-11 15,0 0 11-15,-11-14 12 16,13 45 17-16,7 14-4 0,-6 8-1 15,-2 6-19 1,-1 4 2-16,0-2 2 0,-8-3-9 16,-5-1 3-1,1-6 1-15,2-10 0 16,3-10-4-16,2-11 0 0,0-10-1 16,2-6-17-16,-4-4 3 15,0 0 9-15,-5-11-1 16,2-18-2-16,4-14 1 15,6-10-9-15,0-7-3 16,6-4-5-16,14 2 14 16,6 3 8-16,5 7 0 15,5 13-1-15,1 8-15 0,3 10 6 16,-2 9-2-16,-4 7 7 16,-1 5 3-16,-3 0 5 15,-2 0-2-15,-3 8 2 16,-5 4-1-16,-8 2-1 15,-9 3-2-15,-3 3-8 16,-15 3-2-16,-16 2 6 16,-7 0 6-16,-2-2 2 15,1-5-11-15,5-5 10 16,8-2-11-16,8-4 24 16,9-2-7-16,5 3-5 15,2 1 0-15,2-1-4 16,0 7 9-16,11 2 15 15,4 1-7-15,3 1-9 0,-1-1 4 16,0-1-8 0,-1 0 1-16,-4 4 17 0,1 2 7 15,0 1 0-15,-1 3-12 16,1-4-11-16,-2-1 5 16,-2-5-6-16,-1-3 2 15,1-3 1-15,-1-3-3 16,1-2 5-16,0-2-3 15,-2-4-1-15,-1 0 5 16,2 0 0-16,0 0 5 16,2-10-7-16,-1-9-3 15,1-6 6-15,-3-6-8 16,1-7 2-16,1-5-2 16,3-2 2-16,-2 2-2 0,-1 3 10 15,1 3 15-15,0 8 12 16,0-1-28-16,3 8 9 15,-1 0-18-15,2 1 2 16,-2 4 2-16,-3 4-3 16,-2 6 1-16,-3 3-1 15,-2 2 0-15,-2 2-2 16,2 0-2-16,1 0-8 16,1 0 9-16,4 10 0 15,3 7 4-15,-2 3-4 16,1 5 2-16,-3 4 0 0,0 3 0 15,-1 2 2 1,-1 1 5-16,-2-1 0 16,0 0-6-16,-2-3 1 15,2-3-2-15,-1-1 2 0,-2 0-2 16,0 1-24-16,0 2-64 16,-15-7-65-16,3-7-111 15</inkml:trace>
  <inkml:trace contextRef="#ctx0" brushRef="#br0" timeOffset="48492.93">31481 9451 340 0,'0'0'153'16,"0"0"-110"-16,0 0-43 15,121-36 0-15,-78 33 4 16,-7 1 3-16,-2 2-7 16,-1 0-9-16,0 0-53 15,-2 0-51-15,-5 3-90 16</inkml:trace>
  <inkml:trace contextRef="#ctx0" brushRef="#br0" timeOffset="49106.96">31945 9289 223 0,'0'0'174'0,"0"0"-56"0,0 0-72 16,0 0-32-16,0 0-14 15,0 0-3-15,5-35 0 16,5 57 3-16,-3 9 0 16,-2 2-1-16,-4 2 1 15,-1-3 5-15,0-3-3 16,-6-5-2-16,-3-8-3 15,-1-4-7-15,3-7-10 16,-2-5-15-16,-3 0 24 16,-3-8 6-16,-3-13-20 15,4-11 25-15,4-5 2 0,3-9 6 16,5-6-5 0,2-2 0-16,0 2-2 15,3 10 3-15,13 11-2 0,8 17-2 16,4 9-1-16,4 5 1 15,1 0 1-15,-2 17-1 16,-4 11 3-16,-9 9-4 16,-3 2 1-16,-6 2 0 15,-6-5 2-15,-2-4-2 16,1-7 0-16,-2-5-6 16,0-7-3-16,0-5-3 15,0-4 0-15,0-4 1 16,3 0 11-16,3-9 19 15,3-12-16-15,-2-5 2 0,2-7 8 16,1-2-11 0,-1 0 16-16,4-1 4 0,1 6-7 15,1 5-2-15,2 8-10 16,-1 7 8-16,0 9-4 16,0 1-7-16,1 0 0 15,-2 8 0-15,2 7 3 16,-4 3 1-16,-3 5 1 15,-2 4 1-15,-5 5-2 16,-3 7 2-16,0 8-5 16,0 6 2-16,0 10-3 15,0-8-97-15,6-14-167 16</inkml:trace>
  <inkml:trace contextRef="#ctx0" brushRef="#br0" timeOffset="54221.54">26091 10637 41 0,'0'0'52'0,"0"0"4"0,0 0-7 16,110-25 9-16,-68 21-10 15,8 0-19-15,6 1-2 16,1 2 3-16,2 0-5 15,6 1 2-15,4-2-4 16,5 1-3-16,6-2-2 16,8 0 1-16,7-3 0 15,2 0 0-15,1-1-5 0,-3-1-11 16,-2 1 12-16,-4 2-15 16,-1 3 3-16,-9-1-6 15,-6 2 5-15,-7-1-2 16,-7 2 2-16,-6-4-2 15,-8 3 0-15,-5-2 0 16,-2 0 6-16,-3 0-2 16,-1 0-3-16,-1-1 0 15,-2 1-1-15,-1-1 0 16,-3 1 5-16,-9 0-4 16,-5 1 0-16,-7 1-1 15,-4-2 26-15,-2 3 0 16,0 0-4-16,0 0-16 0,0 0-6 15,0 0-2 1,0 0-28-16,0 0-41 0,-5 0-60 16,-12 0-53-16,1 0 2 15</inkml:trace>
  <inkml:trace contextRef="#ctx0" brushRef="#br0" timeOffset="54581.25">27827 10342 385 0,'0'0'160'0,"0"0"-110"15,0 0-21-15,0 0-29 16,0 0 0-16,0 0-8 15,11-4 8-15,20 23 7 16,5 0 8-16,3 1 0 16,1-1-5-16,-6-1-10 15,-3-1 1-15,-2 2 9 16,-8-1-7-16,-2-2 6 16,-5 3-6-16,-6-2-2 15,-8 0 2-15,0 1-2 0,-19 1 1 16,-18 2-1-1,-11 6-2-15,-11 1-6 16,-9 2-58-16,-2-15-107 16,0-15-266-16</inkml:trace>
  <inkml:trace contextRef="#ctx0" brushRef="#br0" timeOffset="55273.54">26410 9822 366 0,'0'0'107'0,"0"0"-92"15,0 0-12-15,0 0-2 16,0 0 9-16,0 0 27 16,-43-46-32-16,32 49-5 15,-2 15 0-15,1 4-2 16,0 8 2-16,-1-3 3 15,3 5 1-15,4 0-2 16,3 0 1-16,3 0-3 16,0-2 5-16,14-2-5 15,10-5 2-15,4-8-1 16,6-5-1-16,2-5 1 0,3-5-1 16,1 0 0-16,-1-10-8 15,-1-10 6-15,-4-4-4 16,-3-5-3-16,-9-4 9 15,-5-5-6-15,-8-2 6 16,-9-3-10-16,0 2 8 16,-16 4-15-16,-10 5 13 15,-4 9-6-15,1 9 10 16,-3 8-15-16,-2 6-17 16,-2 1-59-16,3 16 20 15,9-3-50-15</inkml:trace>
  <inkml:trace contextRef="#ctx0" brushRef="#br0" timeOffset="55690.49">27295 9654 147 0,'0'0'149'0,"0"0"-37"16,0 0-81-16,0 0-9 15,0 0 18-15,0 0-40 16,-47-55 6-16,16 60-6 0,-3 15-5 16,-3 3 5-1,-2 4-1-15,1 0-14 0,7 0 11 16,7-2 8-16,14-2-20 16,8-2 16-16,2-3-3 15,18-1-1-15,18-3 4 16,7-1-1-16,5-3 2 15,-2 0 4-15,-5-1-4 16,-9 0-1-16,-6-2 0 16,-9 1 0-16,-7 2-4 15,-10 2 4-15,-7 4-2 16,-27-1 5-16,-18 3 16 16,-12-2-3-16,-5-5-11 15,-4-3 38-15,6-7-41 16,10-1 14-16,16 0-16 0,14 0-19 15,18 0-74 1,9-16-184-16</inkml:trace>
  <inkml:trace contextRef="#ctx0" brushRef="#br0" timeOffset="72105.06">30344 7685 42 0,'0'0'107'0,"0"0"-64"16,0 0-29-16,0 0-1 16,0 0 24-16,0 0-20 0,0 0 34 15,-4-47-29-15,4 43 1 16,0-2 40-16,-2 0-53 16,1 1 15-16,-1-2-10 15,1 1-1-15,-1 1-8 16,-1 0-5-16,-1 1-1 15,-2 0 0-15,-2 0-1 16,-1 0-5-16,-1 1 5 16,-6-2-9-16,-4 0 8 15,1 0-1-15,-7-2 3 16,-2 1 2-16,-2-3 2 16,0 2-4-16,-1 3 0 15,-2-1-8-15,-1 2 2 0,-2 2 6 16,-1 0 17-1,0 1-17-15,-1 0-3 0,2 0 3 16,0 0-4-16,4 2 10 16,0 6-6-16,4 1 0 15,-2 2 0-15,-1-1-5 16,-2 3 8-16,2-1-3 16,-1 2 0-16,2-4 0 15,4 2 2-15,-3 1-2 16,3 3-2-16,-3 2-1 15,-1 2 6-15,2 2-11 16,1 1 9-16,3 0-1 16,2-1 0-16,1 0 2 15,4 0-3-15,1 0 1 0,3 3-2 16,1-2-2-16,6 3 3 16,3-1-5-16,3 3 2 15,0 3 4-15,0-1 5 16,3 2 0-16,6 0-3 15,3-1 2-15,-3 2-3 16,0 1 5-16,1 0 1 16,1 0-7-16,-1 1 1 15,2 0 1-15,1 2-2 16,4-2 0-16,2-1 2 16,2-4-2-16,1-3 0 15,1-6 1-15,1-2 2 16,7-2-2-16,8-6 2 0,4-4-3 15,6-3 5 1,2-4-4-16,1 0 3 0,3 0-4 16,2 0 3-16,-3 0-6 15,4-2 13-15,-1-4-16 16,-4 0 11-16,-2 2-5 16,-2-5 0-16,-1-1-4 15,-3 0 4-15,-3-7 1 16,-2 3 3-16,-3-3-4 15,-2 3 0-15,-3-1 2 16,0 0-5-16,-5 1 3 16,-4 0 0-16,-1-2 4 0,0-1-4 15,-3-5 0-15,-1 1 0 16,0 0 3-16,-3 2-3 16,-2 3 0-16,-2-1-1 15,-4 1 1-15,0-2 5 16,0-3-3-16,-3-1-2 15,-2 0 1-15,-2-3 1 16,0 1 15-16,0-5-10 16,0-2 3-16,-6 2-9 15,-4-3 4-15,0 2 0 16,1 2 6-16,-1-1 0 16,1 5 3-16,1 3 7 15,4 3-8-15,-2 1-10 0,1 2-2 16,-2 2-1-1,0-1 0-15,-1 2 0 16,-3 2 0-16,0 0-1 16,0 3 1-16,-3 0-3 0,-2 0-4 15,-1 1 3-15,-3-4 3 16,-4 1-5-16,-3-4 6 16,-2 1 4-16,-3-5-3 15,1 4 0-15,0-2-2 16,-1 3 2-16,4-1-1 15,0 1 7-15,-2 2-8 16,0 0 4-16,2 3-6 0,-2 5-4 16,-8 2-15-1,-8 12-64-15,-9 1-74 0</inkml:trace>
  <inkml:trace contextRef="#ctx0" brushRef="#br0" timeOffset="78324.95">28940 10183 0 0,'0'0'53'15,"0"0"0"-15,0 0-18 16,0 0-22-16,0 0 7 16,93 0-10-16,-68 0 6 15,4 0 21-15,5 0-26 16,0 0-9-16,-1 0 3 15,-2 0-4-15,2 4 0 16,3-2 2-16,3 0 0 16,5 0-2-16,3-2-1 0,6 0 0 15,7 0 0-15,1 0 12 16,-1-2-5-16,-2-4 17 16,-1 0-24-16,0 1 8 15,2-1-8-15,1 2 21 16,-3 2-14-16,-4-1 10 15,-5 2-6-15,1 1-8 16,-5-1 10-16,-3 1 1 16,-5 0-9-16,-5 0 5 15,-1 0-9-15,-3 0 19 16,-2 0-18-16,-2 0 8 16,-2 0-9-16,-2 0 4 0,-4 0-2 15,1 0-1 1,1 0-1-16,4 0 0 0,2 0 2 15,3 0-1-15,3 0-1 16,-3 0 0-16,-2 0-1 16,-8 0 0-16,-5 0 0 15,-7 0 0-15,-1 0 0 16,-3 0 0-16,0 0 1 16,0 0 3-16,0 0-3 15,0 0-1-15,2 0 0 16,-1 0-2-16,1 0 2 15,-2 5-60-15,0 0-39 16,0 3-26-16,-17-5-11 16</inkml:trace>
  <inkml:trace contextRef="#ctx0" brushRef="#br0" timeOffset="79213.07">28949 10601 100 0,'0'0'135'15,"0"0"-115"-15,0 0 19 16,0 0 18-16,0 0-25 15,0 0-15-15,-4-4-8 16,4 4-5-16,0 0 0 16,0 0 11-16,0 0-5 15,0 0-10-15,0 0-1 16,0 0-1-16,0 0 0 16,0 0-5-16,0 0 0 0,0 0 6 15,7 0-1 1,11 0 4-16,6 0 0 0,13 0-2 15,8 0 2-15,10 0-2 16,5 0 4-16,6 0-4 16,8-1 7-16,5-7-11 15,5 1 11-15,-4-2 12 16,-2-1-19-16,-2 3 15 16,0 1-11-16,3 2 0 15,3 0 10-15,-1 1-12 16,-5 2 8-16,-7-1-9 15,-8 2 3-15,-5-2-3 16,-7 1 17-16,-5 1-10 0,-4-1 6 16,-3 1 1-16,-4-2-7 15,-3 2 3-15,-2-3 0 16,-8 2-7 0,-4 0 9-16,-7-2-7 0,-6 1 3 15,-3 2-6-15,0 0 4 16,0-1-7-16,0 1 0 15,0 0-12-15,0 0-32 16,-4 0-55-16,-15 0-129 16,-10 0-30-16</inkml:trace>
  <inkml:trace contextRef="#ctx0" brushRef="#br0" timeOffset="82966.98">30622 10014 28 0,'0'0'35'16,"0"0"44"-16,0 0-22 15,0 0-44-15,0 0 8 16,0 0 21-16,3-13-9 16,-3 13-28-16,0 0 12 15,0 0-2-15,1 0-2 0,-1 0-9 16,3-1-2-16,-3 1 0 15,4-1 6-15,6-1 6 16,3 1-8-16,5-1-3 16,4 1-3-16,3 1-1 15,1 0 1-15,4 0 0 16,1 0-1-16,5 0 1 16,-2 0 3-16,0 0-3 15,1 0-1-15,-2 0 0 16,1 0 1-16,2 3 4 15,0 1-2-15,1-1 9 16,-3 0-5-16,-1 1-3 0,-3-1 5 16,0 2 11-1,-2-2-9-15,-2 2-1 0,-3 0-4 16,1 0 1 0,-5 2-3-16,0 0-4 0,-5-1 1 15,0 0 0-15,-1-1 6 16,-2-1-6-16,-2-1 0 15,-5-1 2-15,2 0 2 16,-3-1 4-16,0 2-8 16,2-2 0-16,1 3 4 15,0-4-4-15,2 2 1 16,-3-1 1-16,1-1 4 16,-2 0-2-16,-1 0 18 15,2 0 20-15,-2 0-4 0,3 0-21 16,-3 0-9-16,0 0-8 15,3 0 0-15,0 0 0 16,0 0 1-16,2 0-1 16,-3 0 3-16,-2 0-3 15,2 0 0-15,-1 0-1 16,2 0 6-16,0-1-12 16,-2 1 11-16,-2 0-8 15,-1 0 3-15,-1 0-2 16,0 0 3-16,2 0-1 15,-1 0-2-15,1 0 2 16,1 0 1-16,-3 0-1 16,3 0 0-16,-2 0-2 0,1 0 3 15,0 1-1-15,-1 2 1 16,1-3 1-16,-2 0-1 16,0 0 0-16,0 0 6 15,0 0-6-15,0 0 1 16,0 0-1-16,0 0-2 15,0 0 2-15,0 0 0 16,0 0 1-16,0 0 0 16,0 0 1-16,0 0 0 15,0 0 0-15,0 0-2 0,0 0 8 16,0 0 2 0,0 0-6-16,0 0-4 0,0 0 2 15,0 0-4-15,0 0 1 16,0 0 1-16,0 0 0 15,0 0 0-15,0 0 1 16,0 0 1-16,0 0 1 16,0 0-2-16,0 0 0 15,0 0 7-15,0 0-2 16,0 0-6-16,0 0 0 16,0 0-1-16,0 0 2 15,0 0-1-15,0 0 0 16,0 0 1-16,0 0 2 15,0 0-1-15,0 0 1 16,0 0 1-16,0 0-4 0,0 0-1 16,0 0-2-1,0 0 0-15,0 0 2 0,0 0-5 16,0 2-8-16,0 0 0 16,0 1 1-16,-2 3 12 15,-4 0 1-15,0 1-1 16,0 0 0-16,0-1 1 15,-1 0 0-15,1 2 3 16,0 0-3-16,-2 3-2 16,-1-1 2-16,2 3 0 15,-1-2 1-15,1 2-1 16,0 0 0-16,-1-1 0 16,-1 1 0-16,1-1 0 15,0-2 3-15,0 0-3 0,-1 2 0 16,0-1 0-16,-3 2 0 15,3 0 0-15,0-1 0 16,-1 1-2-16,2-1 0 16,-1-2 2-16,-1 0 0 15,1 2 0-15,-2-5-1 16,0 1-1-16,0 1 2 16,1-4 0-16,-2 3-6 15,0-2 6-15,-1 1 0 16,-1 0-6-16,0 1 6 15,-2 1 0-15,1-3-12 16,-3 1 8-16,-1 0 2 16,-1 0-1-16,0 0 1 0,-4 0-3 15,0-1-2 1,-2 1 5-16,1-2-3 0,1 0-3 16,4 0 4-16,2-2 4 15,3 2-6-15,1-1 5 16,0 2 1-16,1-2-1 15,1 0 0-15,-2 2 0 16,0-3-8-16,-1 1 4 16,2 2-2-16,1-2 5 15,0 0-4-15,1 0 2 16,0 0 3-16,-3 0-2 16,-1 0-3-16,2-1-5 15,-3 0 6-15,3 1 1 0,1-1 1 16,-1 0-10-16,3 1 10 15,-4-1-6-15,5-1-16 16,3 0 17-16,2-2 7 16,2 0-3-16,1 0 4 15,-1 0 7-15,1 0 4 16,-3 0-2-16,2 0 27 16,-1 0-22-16,0 0-14 15,1 0 3-15,-1-1-3 16,2 0 0-16,-1-1 3 15,2 2-3-15,0-1 3 16,0 1-3-16,0 0 0 0,0 0 5 16,0 0-1-16,0 0 4 15,0 0-6-15,-1 0 6 16,1 0 5-16,-2-2 7 16,-1-1-2-16,2 0-17 15,-2 1 2-15,1-1 17 16,2 1-14-16,0 2-6 15,0 0 0-15,0 0-10 16,0 0-21-16,0 0-59 16,0 0-113-16,5 0-15 15</inkml:trace>
  <inkml:trace contextRef="#ctx0" brushRef="#br0" timeOffset="83635.22">30969 10439 0 0,'0'0'162'16,"0"0"-104"-16,0 0-17 0,0 0-1 15,0 0 24 1,0 0-8-16,0-42-40 0,0 39-8 16,0 3-7-16,0-3 3 15,0 2 4-15,0-1 2 16,0 2 24-16,0 0-4 15,0 0-30-15,-7 0-8 16,-1 9 8-16,-7 5-3 16,-2 1 1-16,-4 2 2 15,-3 0 3-15,-3-1 1 0,-6 2 9 16,-5 0 1 0,0-4-1-16,1 1-13 15,4-5 0-15,6-4 0 16,3 0 1-16,8-1 2 15,1-2 7-15,6-3-17 0,6 0 9 16,1 0-2-16,2 0 0 16,0 0 0-16,0 0-2 15,0 0-2-15,9 0 2 16,12 0 2-16,9 1 33 16,3 1-8-16,-2 2-9 15,-1 0 6-15,-3 1-5 16,-6 5-11-16,1 0 3 15,-3 2-1-15,1 1-3 16,-1 2 6-16,-3-5-6 0,0 4-3 16,-1-3 3-16,0 1-4 15,0 2-1-15,2 2 0 16,1 4-36-16,-1-8-72 16,5-12-225-16</inkml:trace>
  <inkml:trace contextRef="#ctx0" brushRef="#br0" timeOffset="87030.75">28893 9835 104 0,'0'0'90'0,"0"0"-90"16,0 0 0-16,0 0 0 16,0 0 16-16,0 0 22 15,0 0-35-15,14-17 1 0,-12 16 52 16,1-2-22-16,-2 3-2 15,1-2-6-15,-1 2-9 16,1 0-17-16,2 0-6 16,1 6 6-16,0 5-6 15,0 4 4-15,-2 2 0 16,-3 1 0-16,0 3 2 16,0 4 0-16,0 5 1 15,0 2-1-15,0 2 14 16,-3 2-1-16,-7 0-3 15,-2 0-3-15,-1 2-4 16,1 1 7-16,-1 5-10 16,-1 1 6-16,-1 2-5 15,-3-1 5-15,4-1-5 16,0-4 1-16,3-6-2 0,3-1 0 16,-2-2 0-16,3 1 0 15,-1 3 0-15,-2-2 0 16,2 0 0-16,-1-3 2 15,-1-2-2-15,0-1 0 16,-1-2 2-16,0 1-2 16,0-5 0-16,2-1 2 15,1 1-2-15,1-4 0 16,2-1 1-16,1-2-1 16,-1-8 0-16,2 0 0 0,0-2 0 15,2-1 0-15,-1-1-1 16,2 0 1-16,0-1 0 15,0-2 0-15,0 2 0 16,0 0 0-16,0 2 0 16,0-2 1-16,-1 1-3 15,-1 2 2-15,2-3-3 16,0 3 3-16,-1-4 4 16,1 2-4-16,0-3 0 15,0 0 0-15,0 0-4 16,0 0 8-16,0 0-4 15,0 0 1-15,0 0 2 16,0 0-2-16,0 0-2 16,0 0 1-16,0 0-4 0,0 0-4 15,9 0 8-15,1 3 8 16,5-3-7-16,2 0 1 16,3 0-2-16,9 0 0 15,5 0 0-15,5-3 0 16,6-1-2-16,0-2 4 15,2 0-2-15,0 1 0 16,-1 1 0-16,-3 2 0 16,1 0 4-16,-2 2-4 15,3-2 4-15,1 0 4 16,1 1-8-16,5-2 1 16,3 1 13-16,2-2-10 15,-2 0 15-15,0-1-10 0,-6 3-1 16,-2-1-9-16,-3 3 1 15,3-2 0-15,-1 2 3 16,0 0-3-16,5-1 3 16,1 1-3-16,2-6 5 15,3 3-2-15,-1 0 7 16,-2 1 4-16,-9-1-14 16,-5 3 3-16,-9-1-2 15,-6 0 2-15,-5 1-2 16,-2-2-1-16,-3 2 1 15,-3-1 0-15,-5 1 5 16,-2 0-5-16,-4 0 0 16,-1 0 9-16,0 0 20 15,0 0 6-15,0 0-15 16,0 0-18-16,0 0-3 0,0 0-4 16,0 0-31-16,0 0-29 15,0-3-56-15,-6-6-171 16</inkml:trace>
  <inkml:trace contextRef="#ctx0" brushRef="#br0" timeOffset="89094.19">28987 9851 39 0,'0'0'45'16,"0"0"24"-16,0 0 16 16,0 0-24-16,0 0 5 15,0 0-35-15,-2-2-31 0,2 2-8 16,5 0 8 0,11 0 1-16,5 0 0 0,3 0-1 15,7 0 0-15,9 0 0 16,2 0 0-16,6 0 8 15,0 2-5 1,4 2 0-16,0-2-3 0,8 0 9 16,1-2-9-16,3 0 0 15,3 0-5-15,0-4 5 16,0-2 0-16,2 1 8 16,-2 2-8-16,0 0 0 15,-6 2-8-15,-4 1 8 16,-2 0 8-16,1-2-8 15,-3 2 0-15,-2-1-1 16,0-1-6-16,-4 1 7 0,-2-1 2 16,-1 2 3-1,-1-1-10-15,-3-1 8 0,-5 2-3 16,-4-1 0-16,-7 1 3 16,-4 0-11-16,-3 0 10 15,-1 0-2-15,-1-1 0 16,3-1-1-16,-4-1 1 15,-3 2 0-15,-5 0 5 16,-3 1-5-16,-1 0 2 16,-2 0 2-16,0 0-4 15,0 0 0-15,0 0 1 16,0 0-7-16,0 0 6 0,0 0 0 16,0 0 0-1,0 0 1-15,0 0-1 0,0 0 0 16,0 0 1-16,0 0-3 15,0 0 1-15,0 0 1 16,0 0-5-16,0 0-2 16,0 4 7-16,0 3 1 15,0 0-1-15,0 2 0 16,0 1 0-16,0 1 3 16,0 3 8-16,0 0-1 15,0 5-1-15,0-1-3 16,0 3-2-16,-5 3 4 15,-1 1 1-15,-2 1-2 16,3 2 2-16,-1-1-9 0,0-1 7 16,-2 1-6-1,1 1 3-15,1 3 0 0,-1-2 3 16,2 5-2-16,-2 1-3 16,0-1 4-16,0 3-6 15,3-2 5-15,-1-4-1 16,2-2 0-16,0 1-1 15,2-4 0-15,-5 0-1 16,0 0 0-16,0-3-1 16,0 4 0-16,-2 2 0 15,0-1-1-15,0 1 4 0,1-2-8 16,2 1 8 0,1-2-8-16,0-1 5 0,1 0-1 15,1-4 2-15,0-2 2 16,-1 0-4-16,2-3 0 15,-2 1 0-15,1-2 1 16,-1 2-2-16,0-2 2 16,2 1-1-16,1-2 0 15,0 3 2-15,0-2-2 16,0 0 1-16,0 1-1 16,0-2 0-16,0-2 1 15,0-4-1-15,0-1 1 16,0-3-1-16,0-1 0 15,0 0 0-15,0 0 1 16,0 1-2-16,0 0 2 0,0 1-2 16,-2-3 0-16,-3 2 1 15,-3-2-1-15,-1-1 1 16,-4 2 1-16,1-3 0 16,-3 0-1-16,-3 1 0 15,0 1 2-15,-2-1 1 16,-3 3-3-16,-4 1-4 15,-4-1-3-15,-1 0-2 16,-1 0 9-16,-1-2 0 16,0 0-1-16,-4 0 2 15,-2 0-1-15,1 0 6 16,2 2-12-16,1-2 11 16,2 3-5-16,-5 0 5 15,2 1-3-15,-4-3-2 0,0 0-37 16,4-3 26-1,4 0 9-15,6 0 4 0,7 0-9 16,6-5 7-16,5 4-10 16,4-5-89-16,5-6-184 15</inkml:trace>
  <inkml:trace contextRef="#ctx0" brushRef="#br0" timeOffset="91876.42">30653 7863 79 0,'0'0'64'0,"0"0"5"16,0 0 0-16,0 0-11 15,0 0 0-15,0 0-18 16,0-14-3-16,0 11-15 16,0 0-4-16,0 1 19 0,0 1-20 15,0 1-12-15,0 0-5 16,0 0-1-16,0 0-1 15,2 0-2-15,1 0 1 16,8 0 2-16,10 0 1 16,10 0 0-16,13 0 4 15,9 0-1-15,2 0-4 16,4-6 2-16,2-4-1 16,4-1 0-16,4 1 1 15,0-1 5-15,0 0-2 16,-2 1-4-16,-9 2 16 15,-10 5 4-15,-18 0-13 16,-15 3 0-16,-9 0-7 16,-6 0-1-16,0 0-12 0,-3 8-22 15,-22 6-5-15,-14 4-3 16,-6-2-71-16,-3-5-51 16</inkml:trace>
  <inkml:trace contextRef="#ctx0" brushRef="#br0" timeOffset="92372.13">30880 7749 67 0,'0'0'74'16,"0"0"34"-1,0 0-36-15,0 0-35 0,0 0-13 16,0 0 15-16,0-42-23 16,0 42-16-16,0 0-4 15,0 0 0-15,0 0-3 16,0 4 4-16,0 7 3 16,-3 7-2-16,-9 2 1 15,-3 3 1-15,-9 4 1 16,-3-1 1-16,-3 1-1 0,2-1 0 15,3-5-1 1,4-2 2-16,6-6 1 16,4-5-2-16,4-2-1 0,1-5-1 15,5 0-2-15,1-1-1 16,0 0 4-16,0 0-10 16,5 0-3-16,12 3 9 15,10 3 6-15,4-1-2 16,0 0 15-16,4 2 11 15,-1 0 13-15,2 1-8 16,4 2 10-16,-3 3-15 16,1 1-11-16,-4 4-8 15,-6 3-7-15,-2 5-2 16,-6 1-70-16,-4-12-146 16</inkml:trace>
  <inkml:trace contextRef="#ctx0" brushRef="#br0" timeOffset="93618.4">30944 7679 44 0,'0'0'100'0,"0"0"-82"16,0 0-1-16,0 0 7 0,0 0-4 15,0 0 1 1,-12-43 21-16,12 39-28 0,-1 0 0 15,1 1 55-15,0 0-60 16,-2-1 36-16,2 3-19 16,-3 0-23-16,3-1-2 15,-1 1 1-15,1-1 1 16,0 1 4-16,0-1 7 16,0 2 8-16,-2 0 2 15,2 0-19-15,-3 0-5 16,-1 2-10-16,-4 10 0 15,-4 7 7-15,-1 1 6 0,-2 4-2 16,-2-1-1 0,-5 3 0-16,-6 1 3 15,-5 3-2-15,-1-2-1 0,1-4 3 16,4-4 1-16,6-1-2 16,6-8-2-16,4-1 0 15,8-7 3-15,2 0 0 16,3-3-2-16,0 0 14 15,0 0 1-15,0 0 0 16,0 0-5-16,0 0 2 16,0 0-13-16,14 0-1 15,7 0-1-15,2 0 3 16,4 0-1-16,6 0 0 0,3 0 0 16,4 7 0-1,2 1 0-15,-5 0 1 0,-2-2 4 16,-1 3 4-16,0 0-6 15,2-1 4-15,1 2-4 16,0-2 0-16,-4 1 10 16,-4 1-13-16,-8 5-5 15,-9 7 3-15,-12-2-111 16,0-10-190-16</inkml:trace>
  <inkml:trace contextRef="#ctx0" brushRef="#br0" timeOffset="94617.22">30887 7760 28 0,'0'0'56'0,"0"0"-10"16,0 0 24-16,0 0-29 16,0 0 61-16,0 0-60 15,0-67 28-15,0 62-34 16,0 2-18-16,0 1-13 15,0 1 15-15,0 1-8 16,0-1-7-16,0 1-2 0,0 0-3 16,0 0-10-16,0 1-2 15,0 14 11-15,2 8-2 16,5 6 3-16,1 5 0 16,4 7 0-16,0-2 3 15,1 3-3-15,-1-3 1 16,-3-2 1-16,0-7 0 15,-3-5-2-15,-3-8 0 16,-2-6 2-16,1-3-1 16,-2 1-1-16,0 3 0 15,0 6-18-15,-15-11-119 16,4-7-247-16</inkml:trace>
  <inkml:trace contextRef="#ctx0" brushRef="#br0" timeOffset="108642.71">28000 9617 68 0,'0'0'107'15,"0"0"-68"-15,0 0-27 16,0 0-12-16,0 0 3 16,0 0-3-16,0 0 0 15,43-37 3-15,-35 35 0 16,0 0-3-16,-2 2 3 15,4 0 1-15,2 0-5 16,4 0 2-16,7 0-2 16,7 0-2-16,7 0 3 0,8 0-5 15,5 0-2 1,3 0-5-16,3 5-3 0,7 1-53 16,4 1 5-16,6-2 19 15</inkml:trace>
  <inkml:trace contextRef="#ctx0" brushRef="#br0" timeOffset="110390.43">29034 9601 24 0,'84'0'6'16,"1"0"20"-16,-5 0-18 16,-3 0-3-16,0 0 46 15,-4 0-48-15,0 0 15 16,-3 0-16-16,-2 0-4 16,2 0 0-16,1 0 2 15,4 0 6-15,2-1-2 16,0 0-2-16,0-1 8 15,-5 2-1-15,-2 0-9 0,-1 0 3 16,-3 0-2-16,-3 0 6 16,0 0-13-16,-1 0 9 15,4 0-3-15,3 0 6 16,-3 2-6-16,-5-2 1 16,-3 0-8-16,-6 0 3 15,-5 0 4-15,-5 0 5 16,-3 0 2-16,-3-4-13 15,2 2 6-15,5 0-7 16,0 2 7-16,8 0 0 0,-2 0 3 16,2 0-12-1,-6 0 20-15,-10 0-19 16,-11 0 12-16,-10 0-4 16,-10 0 1-16,-2 2 6 0,-2-2-2 15,0 0 16-15,0 1-15 16,0 2-6-16,0 0 4 15,0 2 1-15,0 1 17 16,0 4-17-16,0 2 7 16,0 4 5-16,0 4 6 15,0 5-1-15,0 6 9 16,0 9-5-16,0 7-5 16,-11 9 3-16,-1 7 3 15,5 3-13-15,2 4-3 0,4 3-4 16,1 2 3-16,0 5 14 15,0 1-11-15,0-2 1 16,0-2-2-16,0 1-7 16,0-5-2-16,0 1 4 15,0-1 5-15,-12-4-11 16,-3 1 1-16,3 4 2 16,0 0-3-16,2 1 0 15,2-1 1-15,-1 1-2 16,2-2 1-16,1-8-3 15,0-4 7-15,3-8-6 16,-1-3 1-16,2-6 0 16,1-5 2-16,-2-3 1 0,-2-7-6 15,0-4 1-15,-1-4 2 16,0-4 0-16,-1-2 5 16,-2-4-5-16,0-1 0 15,-9-2-1-15,-8 0 2 16,-9-3 6-16,-11-1 4 15,-8-3-10-15,-7 1-1 16,-8-2 13-16,-8 0-12 16,-10 0 5-16,-11 0 0 15,-13 0-5-15,-11 0 6 16,-12-6-7-16,-5-3-1 16,-9 3-2-16,1-1-4 15,9 1 7-15,4 3 9 16,4 3-7-16,2 0-3 15,-4 0 2-15,-3 0-2 16,-1 0 3-16,-6 0-3 0,-3 3 1 16,4 2 0-16,9 0 0 15,12-1-2-15,8 1 6 16,13 1-4-16,8 0 0 16,10 0-4-16,7-2-1 15,4-1 5-15,0-3 10 16,4 0-10-16,7 0-3 15,6 0 3-15,7 0 0 16,9 0 0-16,9-2 0 16,4 1-19-16,7-2 19 0,1 0 0 15,4-2-4-15,-1-1 9 16,1-1-5-16,2-1 0 16,0-4 2-16,4 2 12 15,0-1-10-15,3-3 9 16,0 0 10-16,0-3-19 15,0-3 5-15,2-3-7 16,-2-3-2-16,2-4 8 16,-1-1-5-16,0-3 12 15,1-1-6-15,-1 0 17 16,2-5-13-16,0-1-2 16,0-6 0-16,0-8-5 15,0-4-6-15,0-10 0 0,0-5 1 16,7-11-1-1,3-12-2-15,-4-14 0 16,-2-9 2-16,-1-4 0 0,-3 2 0 16,0 4-5-16,3 12 14 15,6 15-12-15,0 12 3 16,5 12-2-16,0 11 2 16,0 7-2-16,-1 4 2 15,-4 6 2-15,-1 3 0 16,-2 7-2-16,-3 7 0 15,1 4 0-15,-1 8 0 16,-2 3 0-16,-1 2-2 16,0 2 2-16,0 2 0 15,2 0 0-15,-2 1-2 0,1 0 2 16,-1 0-6-16,0 0 4 16,2 0-2-16,-2 0 1 15,2 0-7-15,-2 0 9 16,4 0-3-16,5-2 4 15,10-1 2-15,7 0-1 16,8 2 0-16,2 1-1 16,10 0-2-16,15 0 2 15,15 0 0-15,18-1 1 16,15-1 0-16,3-3-1 16,3 4 0-16,-9-1 0 15,-5 2 0-15,-14 0 4 16,-11 0-9-16,-10 0 5 15,-14 0-2-15,-13 0 2 16,-11 0 0-16,-9 0 1 0,-8 0 4 16,-7-2-4-16,-2 0 4 15,-2-1-1-15,0 1 1 16,0 2-5-16,-2 0-21 16,-27 0-133-16,-9 0-251 15</inkml:trace>
  <inkml:trace contextRef="#ctx0" brushRef="#br0" timeOffset="111187.1">28591 11662 325 0,'0'0'128'15,"0"0"8"-15,0 0-77 16,0 0-42-16,0 0-8 16,0 0 2-16,-3-8-11 15,3 8 0-15,0 0-8 16,0 10-2-16,0 13 5 16,0 13 1-16,-1 12 3 15,-10 12 1-15,-7 6 2 16,-4 3 1-16,-8 10 1 0,-10 6 1 15,0 1 12 1,1 0 11-16,7-7-14 0,10-12-12 16,10-10-1-16,3-10 2 15,5-12 0-15,1-8 0 16,1-6 3-16,-1-3-6 16,0-2 2-16,0-5-2 15,0-4 0-15,0-3-29 16,-3-1-25-16,0-3-12 15,2 0-74-15,4-28-126 16</inkml:trace>
  <inkml:trace contextRef="#ctx0" brushRef="#br0" timeOffset="111669.09">28530 11946 336 0,'0'0'84'15,"0"0"-43"-15,27-87-17 16,-21 75-17-16,-2 5-5 16,-2 4 42-16,-2 3-7 15,0 0 5-15,0 0-39 16,0 0-3-16,0 0-10 16,-6 0-6-16,-18 19 16 15,-13 8 1-15,-7 4 10 0,-2 0-11 16,-2-4 0-16,6-3 7 15,2-8-7-15,9-4 0 16,7-5 3-16,8-4-9 16,8-2 7-16,5-1-1 15,3 0 0-15,0-9 0 16,18-13-3-16,14-10-8 16,8-7-3-16,3-1 14 15,2-3-3-15,0 2 6 16,-4 7 32-16,-1 3 17 15,-5 8 8-15,-4 5-30 16,-4 8-5-16,-7 4 1 0,-6 4-4 16,-3 2 1-1,1 0-20-15,3 20-1 0,5 9 2 16,3 15-1-16,5 10 0 16,2 8-1-16,5 6-2 15,5 3-11-15,3-8-98 16,12-24-102-16</inkml:trace>
  <inkml:trace contextRef="#ctx0" brushRef="#br0" timeOffset="112475.79">28711 12466 547 0,'0'0'64'16,"0"0"-64"-16,0 0-1 15,0 0-37-15,0 0 38 16,-30 84-2-16,18-43 5 15,-1 1 9-15,2 1-2 16,0-4-2-16,1-8-4 16,4-9-3-16,3-9 6 15,0-8-5-15,3-4-1 16,0-1 4-16,0 0 14 16,0 0 9-16,0-15 6 15,0-12-34-15,0-9 0 16,0-7-5-16,0-1-5 15,2 3 6-15,4 7 4 0,1 14-4 16,2 7 1-16,1 7-8 16,0 5-3-16,3 1 4 15,-1 0 8-15,-1 2 2 16,0 11 0-16,1 1 0 16,0 0 0-16,-2 0-2 15,0-4 4-15,-3-3-2 16,-1-1 0-16,0-2 0 15,0-2-13-15,1-2-4 16,7 0 17-16,-2-3-3 16,2-9 6-16,-3 0-3 15,-2 4 4-15,-2 3 1 0,-4 2 13 16,0 3-17-16,-1 0-1 16,-1 0-3-16,2 6 3 15,0 8-1-15,0 5-2 16,0 1 6-16,3 4-6 15,-3 3 6-15,1 3-3 16,4 3 0-16,3 2 0 16,6-6-80-16,10-10-119 15,3-14-128-15</inkml:trace>
  <inkml:trace contextRef="#ctx0" brushRef="#br0" timeOffset="112656.12">29209 12408 478 0,'0'0'94'16,"0"0"1"-16,0 0-43 16,0 0-52-16,0 0-40 15,0 0 38-15,-17 58-4 16,-3 22 5-16,0 15 0 16,1 9-76-16,3-8-92 15,13-19-67-15</inkml:trace>
  <inkml:trace contextRef="#ctx0" brushRef="#br0" timeOffset="112896.36">29403 12834 375 0,'0'0'111'0,"6"-87"-15"0,-5 69-44 16,-1 11-40-16,0 7-12 15,0 0-47-15,-21 19-14 16,-7 6 51-16,-3 6 10 15,1 3 32-15,7 0-18 16,9-3-2-16,8-6-11 16,6-5 6-16,0-4 0 15,35-7-4-15,36-2 32 16,31-3 14-16,27-3-43 16,14-1-6-16,-9 0-121 15,-18-25-360-15</inkml:trace>
  <inkml:trace contextRef="#ctx0" brushRef="#br0" timeOffset="124162.46">31025 6503 39 0,'0'0'161'0,"0"0"-100"16,0 0-14-16,0 0-27 16,0 0 41-16,0 0-48 15,0 0 7-15,-2-35 4 16,2 33-5-16,0 2 5 16,0-3-11-16,0 3-4 15,0 0 1-15,-1 0-10 16,-7 0-6-16,-4 0-3 15,-4 0 9-15,-1 0 2 0,-1 5-1 16,-2 4-1-16,0 0-1 16,-7 6-1-16,-6 3 4 15,-4 4 1 1,-1 3 0-16,-1 0 1 0,3 3 2 16,3 1-4-16,0 7 6 15,2 1-6-15,2 5-2 16,4 5 13-16,3 2 5 15,7-1-17-15,2-1 3 16,5-4-3-16,2-2 0 16,3-4 4-16,0-5-3 15,3-3 4-15,0-4-5 16,-2-5-1-16,2-2 5 16,0-2-3-16,-3-2-4 15,-5 3-5-15,-6 0-79 0,-4-13-100 16</inkml:trace>
  <inkml:trace contextRef="#ctx0" brushRef="#br0" timeOffset="124485.99">30191 6986 362 0,'0'0'113'16,"0"0"-60"-16,0 0-52 16,0 0-1-16,0 0 7 15,89 61-4-15,-71-43-2 16,-3 1 5-16,1 0-3 15,1 0-1-15,4 0 2 16,-1 1-3-16,2 1 1 16,0 2-2-16,-2 0-70 15,4-9-100-15,2-10-148 16</inkml:trace>
  <inkml:trace contextRef="#ctx0" brushRef="#br0" timeOffset="124690.39">30713 7081 482 0,'0'0'90'0,"0"0"-59"15,0 0-31-15,0 0 0 16,0 0-2-16,0 0-3 16,-50-16-9-16,20 40 13 15,-8 9 1-15,-5 5 0 16,-8 2-7-16,-5 2-46 15,-2-2-44-15,5-11-70 0</inkml:trace>
  <inkml:trace contextRef="#ctx0" brushRef="#br0" timeOffset="127797.32">30575 7830 103 0,'0'0'17'0,"0"0"-14"16,0 0 58-16,0 0-56 15,0 0 37-15,0 0 26 16,30-30-35-16,-30 29-22 16,2-1-8-16,-1 2 45 15,-1-4-28-15,0 2-15 16,0-1 23-16,0-2-3 15,0 0-24-15,0 1-1 16,0-2-7-16,0-1 4 0,0 1 2 16,-7 0-13-1,-5-5 12-15,-2 1-3 0,0-2 5 16,-3-1 0-16,-2-2 0 16,1 1 1-16,-3-1 3 15,-1 0-1-15,2 0-3 16,-2 3 3-16,1-2-1 15,3 1-2-15,-3 1 0 16,-3-1 0-16,-1 1 0 16,-3 0-5-16,-4 0 3 15,1 4 1-15,-3 0 2 16,-2 2-2-16,0-1 4 16,-2 1-11-16,-1-2 8 15,0 2 0-15,0 0 2 0,0-1 4 16,0 0 3-16,5 1-9 15,0 1 4 1,1-1 2-16,0 4-2 0,2-3-2 16,1 4 7-16,1-2-4 15,0 3 2-15,-1 0-2 16,1 0 0-16,0 0-3 16,0 0 0-16,1 0-2 15,0 0 3-15,2 6-4 16,-4 3 1-16,2-2 0 15,-4 5 0-15,0-2 0 16,0 0-4-16,1-2 4 16,3 1 2-16,1-1-2 0,2-1-3 15,-1 2 3 1,4 0 2-16,1 2 1 0,2-2-6 16,2 2 1-16,2 2-3 15,3 1 2-15,1 3 0 16,0 1 4-16,3 4-4 15,-2 1-1-15,4 2 2 16,0 0 2-16,2 2 0 16,-1 0 2-16,2-1-4 15,1 0 1-15,2 1 1 16,0-1 0-16,0 2 0 16,0 3-3-16,6 1 3 15,5 1 0-15,1 2 2 0,0-2 5 16,-2-1-6-1,5-1 0-15,-1-1-1 0,2-4 0 16,1 1 2-16,2-1-2 16,2 1 0-16,0-5 4 15,1 1-4-15,0-1 0 16,-2-4 2-16,1 1 2 16,-1-3-2-16,3 2-3 15,4 0 2-15,6 1 0 16,4-5 4-16,3 2-4 15,5-2 3-15,4-3-4 16,2-2 1-16,-3-2 0 0,1-3 4 16,-6 0-5-1,2-2 0-15,-2-2 2 0,2 0-1 16,4 0 1-16,2 0-2 16,-2 0 4-16,3 0-4 15,-3 0 3-15,-1-2-3 16,-2-2 15-16,-4-2 0 15,0 1-9-15,1-1-3 16,-2-1-3-16,-2-1 4 16,-2-1 0-16,-5 0-3 15,-2-3-1-15,-4-1 1 16,-1-1-1-16,1-3 0 16,-3-1 0-16,-3-1 2 15,-1-3-2-15,-1-2 0 16,-3-1 0-16,-2-3-4 0,1-3-4 15,-5 1-2 1,0-3 6-16,-2-1-1 0,-2-1 1 16,-1-2 4-16,-4-1-1 15,0 1 1-15,0 4-2 16,0 3 0-16,-3 2 2 16,-3 3 0-16,5 1 5 15,-2 1-6-15,0 1 2 16,1 0-2-16,-3 0 6 15,-2 1-12-15,-2-1 17 0,-5 3 6 16,-3 2-11 0,-4 3-5-16,-2 1-7 0,-3 2 4 15,-6-1 3-15,0-5-9 16,-4-1 7-16,-1-4-4 16,-4-1-1-16,-3 3 7 15,-3 6-17-15,-5 10-19 16,-4 4-69-16,3-2-132 15</inkml:trace>
  <inkml:trace contextRef="#ctx0" brushRef="#br0" timeOffset="153332.13">14864 8068 153 0,'0'0'65'0,"0"0"23"16,0 0-41-16,0 0-8 15,0-87 49-15,0 72-33 16,0 1-8-16,0 0 0 16,0 6-39-16,0 3 8 15,0 4 4-15,1-1-7 16,-1 2-12-16,0 0-1 16,0 0-3-16,0 0-7 15,2 0 2-15,1 0 5 16,3 10 2-16,0 5-1 15,4 5 1-15,-1 4-1 0,-1 4 2 16,-1 0-8-16,0 1 5 16,-1-1 0-16,0-1 3 15,0-7 1-15,2-1 1 16,-1-7-2-16,1-4-1 16,-2-5 0-16,8-3 1 15,9 0 1-15,13-17 3 16,12-10 2-16,10-9-3 15,6-5-2-15,3-2 3 16,6-5-8-16,3-1 9 16,12 5-5-16,9-4 3 15,6 2 4-15,8 5 27 16,-8 2-24-16,-11 7 12 0,-19 11-14 16,-25 11 5-16,-24 4-12 15,-15 6 1-15,-9 0-2 16,0 0-2-16,0 0 1 15,-17 10-46-15,-16 16-4 16,-8 0-65-16,0-11-192 16</inkml:trace>
  <inkml:trace contextRef="#ctx0" brushRef="#br0" timeOffset="154807.73">29877 10594 31 0,'0'0'66'0,"0"0"28"15,0 0-61-15,0 0-33 16,91-79-5-16,-79 72-58 15,0 2-42-15</inkml:trace>
  <inkml:trace contextRef="#ctx0" brushRef="#br0" timeOffset="157697.91">30655 9849 86 0,'0'0'15'0,"0"0"12"0,0 0-23 15,0 0 1-15,-30-81-4 16,13 68-1-16,-2 1 35 16,-2 1-29-16,-3 0 25 15,-3-2-4-15,-3-1 5 16,-6 0-26-16,-6 0 15 15,-5-2 6-15,-4 3-7 16,0-2-17-16,-2 0 16 16,-4-4-14-16,1 2 3 15,1 0-1-15,2 3 23 16,2 5-6-16,2 0-4 0,3 5 3 16,0 2-17-1,1 2 5-15,1 0-5 0,-2 9 5 16,-3 8-11-16,-3 1 18 15,-3 4-23-15,1 1 18 16,2 3-15-16,3 0 8 16,1 4-10-16,0 0 10 15,-3 2-2-15,-1 4-1 16,-2-3 2-16,1 4 2 16,2 1-2-16,5 1-5 15,1 4 0-15,6 1 4 16,5 0 0-16,4 3-8 15,6 0 5-15,8 3-1 16,4 1 5-16,3 3-1 0,4-2 5 16,2-1-2-16,0-3-2 15,3-2-1-15,0 0 1 16,0-2-5-16,6-2 4 16,11-1 3-16,7 1 7 15,4 2 7-15,6 0-13 16,5-3 1-16,3-1 8 15,3-5-17-15,1 1 6 16,-3-5-6-16,2-2 1 16,-5-5-1-16,-2-1 0 15,2-3 0-15,2-2 0 16,4-2 8-16,8-4-7 16,4 1 8-16,3-4-9 15,5 0-3-15,-4-5 3 16,2 0 0-16,1-4-4 0,6 0 2 15,1 0-2-15,3 0 2 16,3-2 2-16,4-8 2 16,2-3 2-16,1-1-8 15,-3-2 4-15,-7 0 0 16,-13-2 2-16,-5-1-1 16,-3-5-2-16,-3-1-5 15,4-5 3-15,-2-3-9 16,-4-1 11-16,-4-3 1 15,-3 1-2-15,-3-6 1 0,-5 0-4 16,2-5-2-16,-5 0 4 16,-1-3 6-16,-3 3 1 15,-6-2-4-15,-2 0 0 16,-4 1 3-16,-1-4 2 16,-7-2-2-16,2 2 4 15,-6 0-6-15,-3 3 0 16,0 6-2-16,0 4 9 15,0 2-11-15,-3-1 6 16,-4-2 1-16,1 2-1 16,3 0 3-16,-2 3 9 15,1 3-5-15,-5 2-7 16,-2 5-3-16,-4 1 2 0,-2 3-2 16,-7 2 0-16,-3-1-6 15,-3 0 3-15,-4 0 3 16,-4 1 0-16,-5-5-13 15,-11 2 11-15,-4 0 1 16,-6 1 1-16,-2 0-3 16,1 1 10-16,-1 0-18 15,-2 2 12-15,0 2-9 16,0 1 10-16,2 2-2 16,3 6 6-16,1 1-4 15,-3 5-4-15,3-1 11 16,-1 0-23-16,-4 2 10 15,6 0 4-15,4 0 4 16,2 9 0-16,3 3-4 0,1 1 0 16,0 1-5-16,1 0-5 15,2-1 10-15,-1 4 1 16,1 1-1-16,0 4 0 16,-2 1-1-16,3 1 1 15,1 1 0-15,3 1 0 16,4 2-5-16,0 3 5 15,5 1 0-15,3 5-1 16,-1 1 1-16,2 3 0 16,2 0 0-16,7-2-6 15,0 2 10-15,4 0-8 16,3 0 8-16,-1 3-4 16,5 3 0-16,4 3-4 15,2 4 3-15,4 1 0 16,0 0 1-16,5-1-5 0,9-3 5 15,2 1 0-15,1-4 4 16,5-3-4-16,5-3 0 16,2-2-5-16,7-5 3 15,6-2 1-15,3-3 1 16,4 0 3-16,3-2-2 16,3 0-1-16,4-1 5 15,0-6-3-15,2 1-2 16,1-4 2-16,0-3-4 15,1-2 4-15,1-4-2 16,2-3 0-16,3-5 0 0,2-1-2 16,1 0-6-16,1 0-3 15,3-13 6-15,-1-3-17 16,0-5 11-16,2-3-4 16,-5-3 9-16,-1-4-4 15,-6 1-5-15,-3 1 5 16,-4-2-7-16,-3 0 6 15,-6-2-18-15,-4-1 2 16,-8-3 24-16,-5-1 3 16,-7-2 0-16,-5-1 4 15,-1-1-3-15,-2-5 5 16,2-2-2-16,-3-3-1 0,-3-2-3 16,-1 4 0-1,-4 2 0-15,-5 6 3 0,-3 3 1 16,0 1 7-16,0 1 7 15,0-1 5-15,-8-1-5 16,-7-1 1-16,0 0 1 16,-4 2 1-16,0 3 6 15,-2 2-15-15,0 5-9 16,-3 3-3-16,-3-3 2 16,-4 1-4-16,-8-1 3 15,0 2-2-15,-1 2 0 16,-3 4-2-16,2 6 2 15,-3 5-1-15,-3 2 1 16,-5 4-9-16,-7 0 6 0,-6 0 3 16,-6-2-4-1,-5 2 1-15,-3-2-4 0,-3 2 8 16,5 3 0-16,5 0 4 16,6 0-9-16,2 8 10 15,1 3-10-15,-3 0 3 16,-4 0-1-16,-3-1-4 15,4 0 0-15,7-2 14 16,8 2-11-16,9 3 4 16,2 0-1-16,3 5-1 15,-4 2 1-15,1 4 2 16,-2 1-1-16,-1 4 0 16,0 3 0-16,0 4-2 0,5 1 3 15,4 7-1 1,3 2 1-16,1 5-1 0,4 2 2 15,3 0 1-15,2 3-3 16,6 4 0-16,2 2 4 16,5 0 3-16,2-1-5 15,8-5-2-15,1-4 2 16,7 1-1-16,14-3 2 16,10-2-1-16,7 1 2 15,8-1-4-15,6 1 3 16,2 0-2-16,4-6 5 15,2-3-4-15,2-3 3 0,4-5-5 16,4-3 1-16,0-6-7 16,5-1 12-16,5-4-6 15,8-5 1-15,3-3 0 16,-1-3 5-16,1-2-5 16,-2-5-1-16,4 0-1 15,1 0-10-15,0 0 0 16,-2-3 8-16,-2-6 0 15,-9 2-5-15,-10-2 7 16,-14-2 0-16,-6 0-3 16,-4-3 8-16,1-6-8 15,6-2 3-15,-1-6-10 16,0-4-7-16,-3-4-9 16,-1-3 17-16,-5-4 4 0,-4-2 6 15,-5-3 3-15,-10 0-3 16,-6-4 0-16,-10 1 7 15,-7-5 7-15,-2 0-4 16,0-4 19-16,-3-9-16 16,-3-1 4-16,0-1-1 15,1 2-6-15,-2 4 9 16,-4 9-19-16,-5 4 23 16,-3 5-21-16,-10 6-2 15,-5 3 0-15,-11 5 0 16,-10 4-5-16,-20 6 0 15,-19 8-42-15,-22 7-33 16,-18-2-124-16,-12-7-148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2T07:20:21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7474 4604 61 0,'0'0'20'0,"0"0"-8"15,0 0-12-15,0 0-1 16,0 0-12-16,0 0-31 0,0 0 35 15,0 0 9 1,31-77 33-16,-26 67-7 0,1 3-16 16,3 1-1-16,0 0-9 15,1 0-32-15,1 4-27 16</inkml:trace>
  <inkml:trace contextRef="#ctx0" brushRef="#br0" timeOffset="1864.71">5466 4735 23 0,'0'0'38'0,"0"0"-21"16,0 0-16-16,0 0-1 0,0 0-3 15,0 0-36-15</inkml:trace>
  <inkml:trace contextRef="#ctx0" brushRef="#br0" timeOffset="68214.97">8173 12541 328 0,'0'0'76'16,"0"0"-65"-16,0 0-11 15,0 0 0-15,0 0 17 16,0 0 91-16,0 0-56 16,0 0 0-16,0 0-36 15,0 0-9-15,0 0-3 16,0 0-4-16,0 0-4 0,0 0 2 15,0 0-34-15,0 0-30 16,3 0-45-16,1 0-52 16</inkml:trace>
  <inkml:trace contextRef="#ctx0" brushRef="#br0" timeOffset="89002.68">8117 15090 3 0,'0'0'25'16,"0"0"3"-16,0 0-9 15,3 83-14-15,-3-54-5 16,0-1-11-16</inkml:trace>
  <inkml:trace contextRef="#ctx0" brushRef="#br0" timeOffset="98496.39">3650 12372 159 0,'0'0'0'0,"0"0"-87"16</inkml:trace>
  <inkml:trace contextRef="#ctx0" brushRef="#br0" timeOffset="135817.6">20934 8139 64 0,'0'0'0'0,"0"0"-58"16</inkml:trace>
  <inkml:trace contextRef="#ctx0" brushRef="#br0" timeOffset="169250.46">21781 9060 6 0,'0'0'6'0,"0"0"-6"16,0 0-11-16,0 0 10 16,0 0 1-16,0 0 0 15,102 41 5-15,-52-39-5 16,0-1-5-16</inkml:trace>
  <inkml:trace contextRef="#ctx0" brushRef="#br0" timeOffset="173164.16">28955 9200 228 0,'0'0'109'0,"0"0"-10"16,0 0-17-16,0 0-27 16,0 0-24-16,0 0 30 15,-4-61-36-15,4 61-13 16,0 0-12-16,0 0-1 15,0 0-1-15,0 0 2 0,0 0-3 16,0 0-3-16,0 10 6 16,0 3-2-16,0 1 1 15,0 1-6-15,0-2 2 16,0-2-10-16,0 0-18 16,0 0 1-16,1-3-19 15,4-3-80-15,-1-5-104 16</inkml:trace>
  <inkml:trace contextRef="#ctx0" brushRef="#br0" timeOffset="182924.66">15889 11694 450 0,'0'0'0'0,"144"-80"-135"16,-75 49-98-16</inkml:trace>
  <inkml:trace contextRef="#ctx0" brushRef="#br0" timeOffset="-202647.39">7565 11478 159 0,'0'0'78'0,"0"0"-61"16,0 0 14-16,0 0-16 15,0 0-9-15,0 0-6 16,0 0-14-16,0-25-87 16,0 25 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4:49:38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22998 1577 161 0,'0'0'144'0,"0"0"-144"16,0 0-28-16,0 0-16 16,0 0 40-16,0 0 4 15,27-8-9-15,-16 8-37 16,-1 0-52-16,-8 0 57 16,1 0 41-16,-3 0 0 0,0 0 34 15,0 0-17-15,-7 0-15 16,-10-5 1-16,-8 1 5 15,0 0 13-15,-1 2 8 16,-3 2-22-16,4 0-3 16,3 0-8-16,4 6-33 15</inkml:trace>
  <inkml:trace contextRef="#ctx0" brushRef="#br0" timeOffset="24900.97">4790 2369 92 0,'0'0'138'0,"0"0"-138"16,0 0-22-16,0 0-45 15,0 0 2-15,0 0 23 16,-5 0 9-16,5 0 32 16,0 0 1-16,-2 0 39 0,2 0 45 15,-2 0-26-15,0 0-58 16,-3 5 0-16,-6-2-103 16</inkml:trace>
  <inkml:trace contextRef="#ctx0" brushRef="#br0" timeOffset="109537.12">13276 7703 167 0,'0'0'64'0,"0"0"-16"0,0 0-16 16,0 0-32 0,0 0-43-16,0 0-201 0</inkml:trace>
  <inkml:trace contextRef="#ctx0" brushRef="#br0" timeOffset="110580.4">14404 7578 139 0,'0'0'16'16,"0"0"-12"-16,0 0 18 15,0 0 29-15,0 0-27 16,0 0-24-16,0 0-1 15,20 0-111-15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05:08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21108 7297 25 0,'0'0'0'0</inkml:trace>
  <inkml:trace contextRef="#ctx0" brushRef="#br0" timeOffset="30824.81">23120 9316 153 0,'0'0'0'0,"0"0"-21"15</inkml:trace>
  <inkml:trace contextRef="#ctx0" brushRef="#br0" timeOffset="82099.02">16285 8528 36 0,'0'0'63'0,"0"0"-32"0,0 0 1 16,0 0-30-1,0 0-2-15,0 0-40 0,0 0-10 16,0 0-13-16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08:08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27931 1332 435 0,'0'0'140'0,"0"0"-84"16,0 0-56-16,0 0-65 15,0 0-54-15,0 0-14 16,22-11-3-16</inkml:trace>
  <inkml:trace contextRef="#ctx0" brushRef="#br0" timeOffset="127689.93">1564 5273 5 0,'0'0'7'0,"0"0"-7"16,0 0-2-16,0 0-4 16,0 0 2-16,0 0 4 15</inkml:trace>
  <inkml:trace contextRef="#ctx0" brushRef="#br0" timeOffset="129113.96">1334 4301 112 0,'0'0'77'0,"0"0"-27"15,0 0-27-15,0 0 40 16,0 0 33-16,0 0-32 16,-20-72 19-16,16 64-52 15,4 0 11-15,-3 6-1 16,3 0-15-16,0 2-26 15,0 0 0-15,0 0-7 16,0 0 0-16,0 0-5 0,0 0-17 16,3 14 3-1,10 5 20-15,2 6 2 0,1-1 2 16,-3 0 2-16,1-3-1 16,-3 2 2-16,1-3-2 15,-4-1 1-15,1-4-1 16,-1 0 1-16,-2-7 0 15,-2 4 0-15,-2-8 0 16,0 1 0-16,1-1 0 16,-3 1 0-16,2-4-5 15,-2 2-1-15,0-1-4 16,0-2 4-16,0 0 6 0,0 0 4 16,0 0 3-1,0 0-4-15,2 0-3 0,0 0-6 16,0 4-41-16,8 9-102 15,-2 9 75-15,1-4-51 16</inkml:trace>
  <inkml:trace contextRef="#ctx0" brushRef="#br0" timeOffset="-141964.99">22192 16374 49 0,'0'0'0'15,"0"0"-43"-15</inkml:trace>
  <inkml:trace contextRef="#ctx0" brushRef="#br0" timeOffset="-129308">31473 15293 199 0,'0'0'105'0,"0"0"-98"15,0 0-7-15,0 0-29 16,0 0 26-16,0 0-7 0,71-17-62 16,-57 17-75-1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14:44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14961 7301 13 0,'0'0'60'0,"0"0"-24"0,0 0-21 16,0 0-9-16,0 0-2 16,0 0-2-16,0 0 1 15,0 0-1-15,36-52-4 16,-28 50 1-16,2 2-43 16</inkml:trace>
  <inkml:trace contextRef="#ctx0" brushRef="#br0" timeOffset="42545.44">30615 7281 3 0,'0'0'9'0,"0"0"-9"16,0 0-12-16,0 0 12 15</inkml:trace>
  <inkml:trace contextRef="#ctx0" brushRef="#br0" timeOffset="63968.13">7771 17736 5 0,'0'0'0'0,"0"0"2"0,0 0-2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16:12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12510 7094 136 0,'193'-162'0'15,"-21"26"-112"-15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17:10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7147 4871 258 0,'0'0'140'0,"0"0"-136"15,0 0-4-15,0 0-18 0,0 0-8 16,0 0 12-16,0 0-7 15,-18-44-34-15,18 44-50 16,0 0 12-16,0 0 64 16,0 0-12-16</inkml:trace>
  <inkml:trace contextRef="#ctx0" brushRef="#br0" timeOffset="4122.59">7403 3186 4 0,'0'0'10'0,"0"0"48"16,0 0-32-16,0 0-23 16,0 0 19-16,0 0-7 15,0 0-14-15,0-44 1 16,0 40-2-16,0 2-3 0,0 0 2 15,0 2-2-15,0 0-36 16,0 0-5-16,0 0 9 16,0 0 19-16</inkml:trace>
  <inkml:trace contextRef="#ctx0" brushRef="#br0" timeOffset="4314.33">7403 3186 0 0,'0'-52'23'0,"0"52"-17"15,0 0 1-15,0 0 10 16,0 0 4-16,0 0 11 15,0 0-9-15,0 0-8 16,0 0-4-16,0 0-2 16,0 0 7-16,0 0-5 0,0 0-4 15,0 0-5 1,0 0-2-16,0 0-9 0,0 6-9 16,0 4-14-16,0-2 1 15,5 0-18-15,-3-3 13 16</inkml:trace>
  <inkml:trace contextRef="#ctx0" brushRef="#br0" timeOffset="8971.69">14205 3569 31 0,'0'0'17'15,"0"0"7"-15,0 0-23 16,0 0-1-16,0 0-16 15,0 0-16-15</inkml:trace>
  <inkml:trace contextRef="#ctx0" brushRef="#br0" timeOffset="34693.21">7872 9832 14 0,'0'0'62'0,"0"0"-47"0,0 0-15 15,0 0-36 1,0 0 7-16,0 0 29 0,0 0 0 16,-12-70 11-16,22 59 7 15,-4 5-17-15,0 6-1 16</inkml:trace>
  <inkml:trace contextRef="#ctx0" brushRef="#br0" timeOffset="-140433.49">3756 16830 1 0,'0'0'75'0,"0"0"-75"16,0 0-1-16,0 0 1 16,0 0-3-16,0 0 3 15,-38 57-31-15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5:20:08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10068 3309 76 0,'0'0'77'15,"0"0"-49"-15,0 0-28 16,0 0 0-16,0 0 37 15,0 0 8-15,0 0 11 16,0 0 26-16,0-35-68 16,0 35-14-16,0 0-6 15,0 0-58-15,0 0-19 16,0 0 18-16,0 0 30 16,0 0 4-16,0 0 13 15,0 0 16-15,0 0 2 16,0 0 3-16,0 0 42 0,0 0 7 15,0 0-14-15,0 0-21 16,0 0-17-16,0 0-2 16,0 0-21-16,2 0-33 15,-2 2 31-15,0 2 16 16,3-4-3-16,-3 2 3 16,0-2 7-16,0 0-2 15,0 2 4-15,0-2 0 16,0 0 1-16,0 0-1 15,0 0 1-15,0 0-1 16,2 3-10-16,0-3-7 16,0 1-1-16,0-1-7 0,-2 0 25 15,0 0 3-15,0 0 41 16,0 0-8-16,0 0-8 16,0 0 8-16,0 0 6 15,0 0-6-15,0 0-17 16,0 0-19-16,0 0-5 15,0 0-38-15,0 0-27 16,0 0 6-16,0 4 1 16</inkml:trace>
  <inkml:trace contextRef="#ctx0" brushRef="#br0" timeOffset="36820.55">2219 13194 44 0,'0'0'106'0,"0"0"-78"16,0 0-28-16,0 0-2 0,0 0-10 16,0 0 3-16,0 0-24 15,87-88-25-15</inkml:trace>
  <inkml:trace contextRef="#ctx0" brushRef="#br0" timeOffset="135040.26">1456 15065 22 0,'2'50'35'16,"-2"-50"-18"-16,0 0-13 0,0 0-2 15,0 0-2-15,0 0 0 16,0 0 2-16,0 0-2 16,0 0 3-16,0 0 1 15,0 0 1-15,0 0-2 16,0 0 1-16,0 0 7 15,0 0-5-15,0 0-4 16,0 0 0-16,0 0 0 16,0 0-2-16,0 0 1 15,0 0-3-15,0 4-1 16,0 0-57-16</inkml:trace>
  <inkml:trace contextRef="#ctx0" brushRef="#br0" timeOffset="137683.37">24361 7488 34 0,'0'0'89'15,"0"0"-55"-15,0 0 3 16,0 0-18-16,0 0 3 16,0 0 14-16,0 0 10 15,-29-10-24-15,29 4 9 16,0 1-10-16,0 4-4 16,0 1-10-16,0 0-7 15,0 0-6-15,0 0-3 16,0 0-4-16,0 0 9 0,0 0 4 15,0 0 4-15,0 0 9 16,0 0 13-16,0 0-2 16,0 0-8-16,0 0-12 15,0 0-1-15,0 0-3 16,0 0-3-16,0 0-5 16,0 1-6-16,0 17 11 15,0 8 3-15,0 9 0 16,0 2 1-16,0 8-1 15,0 1 0-15,2 0 0 16,17 2 1-16,2 2 1 16,8 0-2-16,10 3 0 15,5-2 3-15,7 2-3 16,5-3 4-16,-3-10-4 16,1-6 5-16,2-11 0 0,-3-12-4 15,2-5 4-15,8-6 3 16,-1 0-7-16,4-10 13 15,-4-14-13-15,-11-6 10 16,-6-7 2-16,-8 0 18 16,-10-3-7-16,-5-3 4 15,-2 3-11-15,-2-2-2 16,-7 0-7-16,0 1-1 16,-6-5-1-16,-5 5-3 15,0 1 0-15,0 2 5 16,0 4-8-16,0 4 2 15,0-2-2-15,-5 3-2 16,-2-1 1-16,5 4 1 16,-2 4 2-16,0 9-2 0,2 4-2 15,-1 9-7-15,-1 0-20 16,-6 15-163-16,-2 20 99 16,-5 4-16-16,7-9-111 15</inkml:trace>
  <inkml:trace contextRef="#ctx0" brushRef="#br0" timeOffset="138187.03">25789 7547 69 0,'0'0'60'16,"0"0"12"-16,0 0-45 15,0 0 19-15,0 0-2 0,0 0 15 16,0-58-17-16,0 57-8 16,0 1-4-16,0 0 8 15,0 0-17-15,0 0-21 16,2 0-14-16,3 14-2 16,-2 16 15-16,-1 10 1 15,-2 6 0-15,0 4 0 16,0-2 0-16,0-3 2 15,0-6-1-15,0-3 0 16,0-4 2-16,0-1-3 16,0 1 0-16,0 0 0 15,0-7-2-15,0 4 2 16,4-5-2-16,-2-2-31 16,-2 0-35-16,0 0-45 0,0-5-17 15</inkml:trace>
  <inkml:trace contextRef="#ctx0" brushRef="#br0" timeOffset="138621.46">25805 7493 31 0,'0'0'97'16,"0"0"-43"-16,0 0-35 16,0 0-12-16,0 0-1 15,0 0-1-15,-2-107 39 16,2 106 4-16,6 1-15 16,10 0-25-16,6 0-7 15,3 18 2-15,6 3 1 16,0 2 6-16,5 2 2 15,1 0-4-15,6 3 5 16,3 0 5-16,2 2-4 16,0-2 4-16,6 1-2 15,-2-6-12-15,6 0-1 16,4-5 3-16,2-4 5 0,1-2-8 16,-3-2 2-16,-8-1-4 15,-10-1 0-15,-8 3-1 16,-9 1 0-16,-9 2-14 15,-7-2-56-15,-11 0-47 16,0-2-15-16,0-6-21 16</inkml:trace>
  <inkml:trace contextRef="#ctx0" brushRef="#br0" timeOffset="139011.57">26788 7503 43 0,'0'0'58'16,"0"0"-23"-16,0 0-17 15,-9-102 19-15,9 80-12 16,-5 2 25-16,3 3-9 16,0 6-11-16,-1 1 15 15,3 4-30-15,0 2 1 16,0 2 4-16,0 2-12 15,0 0 1-15,-2 0-9 16,2 0-2-16,0 0-10 16,0 0 2-16,0 8 7 15,0 7 3-15,0 4 1 0,0 2-1 16,0 0 0-16,0 1 5 16,0 4-5-16,0 2 0 15,0 5 4-15,0 0-3 16,0 4 1-16,0-2-1 15,0 2-1-15,9-5-1 16,3-2-11-16,1-2-55 16,0-5-22-16,5-8-31 15</inkml:trace>
  <inkml:trace contextRef="#ctx0" brushRef="#br0" timeOffset="139385.57">27144 7457 51 0,'0'0'121'15,"0"0"-22"-15,0 0-28 16,0 0 10-16,0 0-28 15,0 0-23-15,27-72 4 16,-27 72-5-16,0 0-24 16,2 0-5-16,2 4-13 15,3 18 5-15,-2 10 4 16,-1 6 4-16,-4 5 0 0,0 0 0 16,0 0-2-1,0-1 2-15,0-2 4 0,0-6-3 16,0-3-1-16,0-2 0 15,4-5-3-15,1-2-28 16,-1 0-44-16,-4-4-25 16,0-5-32-16,0-13-62 15</inkml:trace>
  <inkml:trace contextRef="#ctx0" brushRef="#br0" timeOffset="139748.87">26928 7319 0 0,'0'0'89'15,"0"0"-21"-15,0 0-17 16,0 0-12-16,0 0 15 16,0 0-28-16,74-31-13 15,-47 31 4-15,4 0 9 16,2 0-8-16,3 0 4 16,-1 0-5-16,-2 0 2 0,3 0 2 15,-1 0-12-15,0 0-5 16,-7 0-3-16,-6 0-1 15,-3 11-13-15,-11 9-79 16,-8 6-41-16,0 1-49 16</inkml:trace>
  <inkml:trace contextRef="#ctx0" brushRef="#br0" timeOffset="140115.25">26995 7886 80 0,'0'0'180'0,"0"0"-85"16,0 0-66-16,0 0-22 15,0 0-3-15,0 0 2 16,102-19 3-16,-70 12 1 0,3 3-2 16,3 1-1-16,3 0-6 15,0 0 2-15,-3 3-1 16,-5 0-2-16,-1 0 0 15,-5 0-35-15,-5 0-89 16,-3 0-89-16</inkml:trace>
  <inkml:trace contextRef="#ctx0" brushRef="#br0" timeOffset="140482.09">27958 7311 76 0,'0'0'138'0,"0"0"-32"16,0 0-45-16,0 0-42 16,0 0 10-16,0 0 7 15,-23-53 15-15,23 53-25 16,0 0-26-16,0 0-11 15,0 5-4-15,0 17 13 16,4 4 2-16,3 8 0 16,-2 3-1-16,-1 3 1 0,1-1 0 15,-3-1 1 1,4 1-1-16,-1-5 0 16,-1-4 1-16,6-4-1 0,-4-4 0 15,3 0 0 1,-3 0-24-16,-3 0-32 0,-3-2-52 15,0-6-13-15,0-8-51 16</inkml:trace>
  <inkml:trace contextRef="#ctx0" brushRef="#br0" timeOffset="140783.51">27603 7271 94 0,'0'0'59'15,"0"0"-13"-15,0 0-19 16,0 0-16-16,0 0-4 16,0 0 10-16,37-24 14 15,9 8 4-15,7 0-6 16,5 0-11-16,3-1-3 15,-2 6 6-15,-3-1 1 16,0 3-18-16,-7 8-3 16,-1 1-1-16,2 0-1 15,-8 0-18-15,-5 1-60 16,-10 3-71-16</inkml:trace>
  <inkml:trace contextRef="#ctx0" brushRef="#br0" timeOffset="141181.6">28637 7593 37 0,'0'0'205'0,"0"0"-73"15,0 0-15-15,0 0-49 16,0 0-17-16,0 0-4 15,-12-32-9-15,22 31-30 16,19-2-8-16,9 3 1 16,13 0-1-16,6 0 3 15,3 0-7-15,1 0-15 16,-1 0-34-16,-2 4-40 16,-4-2-38-16,-1-2-73 15</inkml:trace>
  <inkml:trace contextRef="#ctx0" brushRef="#br0" timeOffset="141794.51">29726 7088 229 0,'0'0'169'15,"0"0"-79"-15,0 0-20 16,0 0-55-16,0 0 14 15,0 0-8-15,-8-74-7 0,8 74-14 16,0 0-14 0,0 8-8-16,0 10 17 0,0 8 5 15,0 5 0-15,0 0 0 16,0 4-1-16,0-1 1 16,-5 2 0-16,-9 2-1 15,4 0 1-15,-3 0 1 16,5 0-1-16,4-4 1 15,4-1-1-15,0-7 0 16,8-5 3-16,21 2-2 16,12-6 3-16,17-3 6 15,13-1-6-15,12-7 2 16,3-3-2-16,-5-3-4 0,-12 0-4 16,-14 0 4-16,-13-6-1 15,-15-6-1 1,-11-6-26-16,-11-4 7 0,-5-6-31 15,-5-4 18-15,-19-1 34 16,-3-2 1-16,0 1 26 16,8 3 12-16,0 6 11 15,11 5-14-15,3 10-15 16,3 4-10-16,2 4-8 16,0 2 0-16,0 0-3 15,0 0-5-15,0 0-11 16,-3 24-1-16,1 15 16 15,-2 11 1-15,-1 11 4 16,-1 15-1-16,-3 13 7 0,-5 10-9 16,1 6 7-16,-3 16-5 15,3 3-3-15,5 6-2 16,0-13-33-16,8-45-225 16</inkml:trace>
  <inkml:trace contextRef="#ctx0" brushRef="#br0" timeOffset="142755.29">25482 9122 38 0,'0'0'40'0,"0"0"-27"15,0 0-9-15,138-10-2 16,-117 10-4-16,-6 0 2 16,-5 0-34-16</inkml:trace>
  <inkml:trace contextRef="#ctx0" brushRef="#br0" timeOffset="143712.37">24635 8976 35 0,'0'0'50'0,"0"0"33"16,0 0 13-16,0 0-23 15,0 0-34-15,0 0-11 16,0 0-11-16,19-13-15 16,12 7-2-16,13 2 1 15,14 0-1-15,17 0 3 16,10 4-3-16,7 0 2 16,3 0-2-16,-1 0 0 15,-3 0 0-15,5 0 1 0,0 0-2 16,9 0 2-16,11-13-1 15,3-1 5-15,6-5-5 16,-2 1 1-16,-5-2 3 16,-4 0 5-16,-2 4-2 15,-8 0-3-15,-4 6-3 16,-7 4-1-16,-1 4 2 16,-3-1-2-16,2 3 0 15,-1 0 2-15,-1 0-2 16,-2-3 1-16,0-1-1 15,-1-3 1-15,8-4 7 16,-1-1-2-16,-6-4-1 0,-2 2-2 16,-4 0-1-1,-2 1-2-15,9 0 1 0,5 0 1 16,9 2 3-16,1 0-3 16,4 0 0-16,-4 2 2 15,-5 0 0-15,-2-2-2 16,-3 1 0-16,-1-2-1 15,1 0-1-15,1 2 0 16,-1-2 0-16,3 2 2 16,-3 0-1-16,-10 2-1 15,-8 0 0-15,-6 1-1 16,-3 1 1-16,5 4 0 0,8 0 0 16,4-5 1-1,8 3-1-15,5-4 2 16,-2-2-2-16,4 2 1 15,-4-3 9-15,-12 2 11 0,-6-1 22 16,-11 4-10-16,-9 0-17 16,-8 0-11-16,-5 0 5 15,-3 1-10-15,-5 3 3 16,-1 2-3-16,-1 0 2 16,-2 0-2-16,-6 0-2 15,-7 0-5-15,-18 13-19 16,-12 13-134-16,-44-2 4 15</inkml:trace>
  <inkml:trace contextRef="#ctx0" brushRef="#br0" timeOffset="144558.09">26159 9272 170 0,'0'0'80'0,"0"0"-23"15,0 0-33-15,0 0 19 16,0 0 37-16,0 0-35 15,-15-15-45-15,15 15-10 16,0 13 0-16,-2 13 10 16,-3 12 0-16,-4 6 3 0,0 9-3 15,-6 1 0 1,1 4 1-16,-1 4 4 0,-1 4-5 16,3 0 4-16,-3 0-3 15,3-4-1-15,1-5 1 16,6-11 3-16,3-10-2 15,3-6-1-15,0-10-1 16,0-6 1-16,0-6 2 16,7-4-2-16,3 0 0 15,0-1 5-15,3-3-3 16,6 0 7-16,3 0-5 16,7 0 0-16,4 0-1 15,7 0-4-15,4-9 0 16,4-3 4-16,3-3-1 15,4-2-1-15,1 1 3 0,2-3 3 16,2 0 3 0,-2 2-1-16,-2 4-6 0,-2 1 1 15,-6 4-5-15,-3 2 0 16,-9 6-4-16,-9 0-11 16,-12 0-90-16,-13 0-78 15</inkml:trace>
  <inkml:trace contextRef="#ctx0" brushRef="#br0" timeOffset="144830.65">26268 9632 238 0,'0'0'109'16,"0"0"-17"-16,0 0-76 15,0 0-16-15,0 0 0 16,0 0 1-16,140-69-1 16,-88 63 4-16,-5 4-3 15,-5 0-1-15,-9 2 0 16,-8 0 0-16,-12 0-13 16,-8 0-35-16,-5 0-31 15,0 0 37-15,-34 0-33 16,-12-2-117-16</inkml:trace>
  <inkml:trace contextRef="#ctx0" brushRef="#br0" timeOffset="145002.09">26155 9276 113 0,'0'0'126'0,"0"0"-94"0,0 0-4 16,129-98-18-16,-67 83 2 15,10 8 6-15,-5 5-2 16,-3 2-16-16,-2 0-6 15,-6 15 0-15,0 10-7 16,-5 3-49-16,-4 6-13 16,-3-3-76-16</inkml:trace>
  <inkml:trace contextRef="#ctx0" brushRef="#br0" timeOffset="145259.06">27222 9358 136 0,'0'0'170'0,"0"0"-11"15,0 0-78-15,0 0-27 16,0 0-50-16,0 0-4 16,0-24-16-16,0 50 10 15,0 14 6-15,0 13 3 16,0 1-2-16,0 6-1 16,0-1 1-16,-6-3 0 15,1-5 0-15,0-13 0 16,5-9-1-16,0-11 0 15,0-8 0-15,0-5-2 16,0 2-4-16,0-1-56 16,0-1-62-16,0-5-98 0</inkml:trace>
  <inkml:trace contextRef="#ctx0" brushRef="#br0" timeOffset="145542.6">27162 9296 97 0,'0'0'91'0,"0"0"-76"16,0 0-6-16,125 0 24 0,-88 24 4 16,6 5 17-16,1 7-8 15,8 4 1-15,-1-2-8 16,0-7-6-16,3-4-18 15,0-7-3-15,-2-8 2 16,4 0-5-16,2-3-5 16,0-2-4-16,-4-1-2 15,-8-2-2-15,-10 0-56 16,-14-4-83-16,-11 0-109 16</inkml:trace>
  <inkml:trace contextRef="#ctx0" brushRef="#br0" timeOffset="145781.25">27999 9154 239 0,'0'0'153'0,"0"0"-29"16,0 0-72-16,0 0-35 16,0 0-5-16,0 0-12 15,-26-72-1-15,26 83-20 16,0 22 21-16,0 13 0 15,0 8 5-15,0 7-4 16,2-2-1-16,7-2 1 16,-4-2-1-16,1-2 0 0,3 3-33 15,3-2-100 1,7-10-50-16</inkml:trace>
  <inkml:trace contextRef="#ctx0" brushRef="#br0" timeOffset="146272.23">28517 9230 217 0,'0'0'186'15,"0"0"-73"-15,0 0-78 16,0 0-30-16,0 0-2 0,126-46 0 16,-105 62 1-16,-2 14-3 15,0 6 7-15,-7 5-7 16,-4 8 4-16,-4-1-5 15,-2 5 0-15,-2-3-1 16,0 4 1-16,0-2-3 16,0 0-45-16,0-10-100 15,0-18-54-15</inkml:trace>
  <inkml:trace contextRef="#ctx0" brushRef="#br0" timeOffset="146576.43">28637 9132 168 0,'0'0'57'16,"0"0"3"-16,0 0-53 16,160-36-7-16,-95 37-3 15,-3 20 3-15,-2 5 9 16,-8 8-3-16,-8 6 4 15,-9 6 2-15,-5 4 2 16,-12 4-5-16,-12-1 6 16,-6-3-3-16,0 0 1 15,-27-4 2-15,-10-2 21 16,-17 2-3-16,-19-2-17 0,-21-2-10 16,-22 2-5-16,-21-2-1 15,-17-15-77-15,-2-27-242 16</inkml:trace>
  <inkml:trace contextRef="#ctx0" brushRef="#br0" timeOffset="147807.29">24141 10789 191 0,'0'0'97'16,"0"0"-42"-16,0 0-36 15,0 0-7-15,0 0 8 0,0 0 0 16,102-21 1-16,-48 10 4 16,8 4-15-16,15 1-2 15,11 0-5-15,13-2 2 16,5 2 0-16,6-2-5 16,3-1 2-16,3 5-2 15,3 1 1-15,-5 2 6 16,-2-2-7-16,-6 1 5 15,6 0-4-15,9-4 0 16,4-2 11-16,4-2-4 16,7-5 0-16,-4 2 5 15,1-1-1-15,-5 3 1 16,-15 5-6-16,-3 4-7 16,-7 2 4-16,-4 0-4 0,-4 0 1 15,-7 0-1-15,-5 0 1 16,-8 0-1-16,-2 2 1 15,6-2 0-15,4 0-1 16,0 0 4-16,-3-3-3 16,-4-7 0-16,-5 4 3 15,6 3-3-15,0 3-1 16,8 0-1-16,2 0 1 16,1 0 0-16,-3 0 0 15,4 0 3-15,-2 0-3 16,5-1 1-16,-3-3 2 15,-1-3-3-15,-4 3 1 16,-4-4 0-16,-1-2 0 16,-1 3 4-16,0-4-4 0,5 4 1 15,-5 0 2-15,2 4-4 16,1 3-1-16,-1 0 1 16,5 0 0-16,7 0 0 15,-1 0-2-15,5 0 2 16,-2 0 2-16,-5 0-2 15,0 0 0-15,3-3 1 16,5-5 0-16,3-2-1 16,2-2 2-16,-3 1-2 15,-12 2 3-15,-11 7 0 16,-9 2-2-16,-2 0-2 16,-3 0 3-16,4 0-4 0,-4 0 2 15,3 0 0-15,2-4 0 16,7-4 5-16,-1 0-4 15,-4 2 4-15,-13 1 2 16,-17 5 0-16,-21-1-6 16,-11 1 5-16,-7 0-2 15,-2 0 3-15,0 0-7 16,0 0-14-16,-20 0-30 16,-13 0-121-16,-7 0-88 15</inkml:trace>
  <inkml:trace contextRef="#ctx0" brushRef="#br0" timeOffset="148960.57">24041 9075 28 0,'0'0'25'0,"0"0"-17"15,0 0 0-15,0 0 11 16,0 0-3-16,0 0-8 0,33-15-7 16,-29 15 3-16,3 0 5 15,1 0 6-15,2 0-8 16,3 0 2-16,3 0 7 15,6 0 6-15,2-7 13 16,12 1 11-16,5-3-5 16,11-1-1-16,18-5 0 15,22-3-14-15,27-3-4 16,28-6-1-16,25-2-4 16,11-4 0-16,-14 7 9 15,-28 16-1-15,-35 10-25 16,-34 10-38-16,-28 12-175 15</inkml:trace>
  <inkml:trace contextRef="#ctx0" brushRef="#br0" timeOffset="149953.87">23815 6796 55 0,'0'0'111'0,"0"0"-41"16,0 0-37-16,0 0 28 16,0 0 51-16,0 0-10 15,-84-77-2-15,79 74-26 16,3 3-31-16,2 0-16 16,0 0-27-16,-3 1-13 15,1 31-2-15,-4 19 15 16,2 25 1-16,-3 22 0 15,-5 16 0-15,-1 11 0 16,-3 3 2-16,1-3 1 16,9-8-4-16,4 3 1 15,2-1 0-15,0 9 1 16,0 17 0-16,10 7-2 0,3 11 3 16,6-3 0-16,1-4-2 15,-1 0 0-15,8-5 1 16,2-8-1-16,-2-7 3 15,-2-5-4-15,-10 1 3 16,-13-4-1-16,-2-3-3 16,-2-4 3-16,-23-2-2 15,-4-5 2-15,-2-5-2 0,-5-7-2 16,3-19 1 0,0-8-2-16,2-8-27 0,2-5-70 15,6-14-55-15,14-30-147 16</inkml:trace>
  <inkml:trace contextRef="#ctx0" brushRef="#br0" timeOffset="151966.01">23906 6847 45 0,'0'0'53'16,"0"0"-16"-16,0 0 6 15,0 0-26-15,0 0 16 16,0 0 28-16,-8-112-31 16,6 102 2-16,-1 4 9 15,1 0-13-15,0 2 11 16,2 0-18-16,0 2 4 16,0 1-11-16,0 1-7 15,0 0-7-15,0 0-4 16,17 0 3-16,24 0 1 0,10 0 3 15,13 0-3-15,10 0 3 16,8-9-3-16,7 0-1 16,19-9 1-16,12-3 2 15,16-1-1-15,9-2 4 16,2 0-5-16,2-3 1 16,0 0 2-16,-4-2-2 15,-2 0 4-15,1 7 10 16,-3-1-7-16,-1 8-6 15,1-3-1-15,4-3-1 16,-1 1 2-16,3 3-2 16,1-1 0-16,-1 3 2 15,2 1-2-15,-2 2 0 16,0 0 3-16,0 4 7 16,3-4-8-16,1 2 4 0,1-2-5 15,-4 2 3-15,-3 0-4 16,3 4 0-16,-1 0-1 15,-5 2 1-15,-4 2 0 16,-9-1 1-16,-6 2-1 16,-3-5 0-16,3 1 2 15,4-2-2-15,-2 1-1 16,-5 2 0-16,-2-2-2 16,1 2-2-16,3 0-11 15,5 0-7-15,0-3 11 16,-2-1 6-16,-9 3 5 15,-6-1 1-15,-12-1 0 0,-11 7 2 16,-10 0-2-16,-13 0-1 16,-6 0-14-16,-5 0 6 15,-6 0 6-15,-7-1-3 16,-4 1 6-16,-3-2 1 16,1 2-1-16,2 0-2 15,-7 0 2-15,4 0 0 16,-4 0 0-16,0 0 0 15,0 0 0-15,-7 0 1 16,-4 0-1-16,-7 0 0 16,-5 0 0-16,-1 0-4 15,-5 0-1-15,5 3-5 16,-5 8 3-16,0 2-2 16,0 8 0-16,0 2 9 15,0 6 0-15,4 7 0 0,-2 6 1 16,5 12 1-16,-1 13-1 15,2 9 5-15,0 7 6 16,3 8 2-16,1-1-5 16,-1 10 1-16,-3 9-5 15,-1 6 9-15,-7-1-5 16,0-4 3-16,0-6 2 16,0-10-13-16,-5-3 1 15,-1 0-2-15,-1-1 11 16,1-1-4-16,2 3 2 15,-2 6-3-15,2 2-1 16,0 3 4-16,2 0-4 0,-3-9-2 16,1 0 1-16,0-1-2 15,-4-3 9-15,4-5 0 16,4-8-1-16,0-10 1 16,0-7-4-16,0-9-1 15,0-2-1-15,0-3-4 16,0 2-1-16,0 0 0 15,-4 2 1-15,-3 3 0 16,1-3 0-16,-2 0-1 16,6 1 0-16,2 4 0 15,0 1 1-15,0 4-1 0,0-4 0 16,0 0 3-16,0-9-1 16,0-6-2-16,2 0 0 15,3-1-1-15,0 2 2 16,-1-4 0-16,-4-2 0 15,0-5-2-15,0-6 0 16,0 1 1-16,0-2-1 16,0 4 0-16,0 0 0 15,0 1 2-15,0-5 1 16,0-4-1-16,0 0-1 16,0-6 0-16,0-2 1 15,0-6-1-15,0-4 2 16,0 0-2-16,0-2 6 15,0 0 7-15,0 0 9 0,0 0 10 16,0 0 7-16,0 0-9 16,0 0-19-16,0 0-10 15,0 0-1-15,0 0 0 16,0 0-1-16,0 0-5 16,0 0 1-16,0 4-3 15,-2 6-8-15,-23 11-77 16,-22 6-9-16,-15-18-156 15</inkml:trace>
  <inkml:trace contextRef="#ctx0" brushRef="#br0" timeOffset="152982.59">23659 10521 98 0,'0'0'90'16,"0"0"-68"-16,0 0-9 15,0 0 1-15,0 0 17 16,0 0-11-16,0 0-20 16,0 8 0-16,0-4-1 15,0 2 1-15,0 5 2 16,0 2 17-16,-4 6-1 16,-5 2-6-16,-3 4 1 15,2-3-7-15,-3 0-4 0,1-4-1 16,1-5 4-16,3 0-5 15,0-5 1-15,6-4-1 16,2-2-2-16,0-2 2 16,0 0 2-16,0 0 7 15,0 0 7-15,18-4 34 16,15-13-32-16,7 0-10 16,8 1-2-16,5 2-5 15,10 3-1-15,10 6-2 16,4 3-1-16,6 2-12 0,2 0-71 15,-8 0-106-15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6:34:14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26610 6003 6 0,'0'0'39'16,"0"0"41"-16,0 0-38 15,0 0 46-15,0 0-39 16,0 0 17-16,19-80 10 16,-14 68-44-16,-1-2 19 15,-2 2-6-15,1 5-12 0,0 1-2 16,-3 2-26-16,1 2-5 15,-1 2 0-15,0 0 6 16,0 0-6-16,0 0 0 16,0 0-3-16,0 0 1 15,0 0 0-15,0 0 2 16,0 0 0-16,0 0-1 16,0 0-2-16,0 0 2 15,0 0 1-15,0 0-3 16,0 0-2-16,0 0 4 15,0 0-4-15,0 0 2 16,0 0-1-16,0 0 2 16,0 0-4-16,0 0 6 0,0 6 0 15,0 6 0 1,-7 2 0-16,-1 2 0 0,1 1 1 16,-4 2-1-16,1 4 0 15,-2 4-3-15,2 2 3 16,-3 2 0-16,2 1 2 15,0-1-2-15,1 2 3 16,-4-1-10-16,4-2 13 16,-5 0-7-16,3 0 1 15,-2-4 0-15,0-2 2 16,-1-2-2-16,0-3 0 16,1 0 0-16,0-4 0 15,1 2 0-15,0-1 2 16,3-2-4-16,-1 0 6 0,1 0-4 15,2-3 0 1,2 1 0-16,0-4-1 0,3 0 2 16,0-3-1-16,1 1 0 15,0-2 1-15,1 0-1 16,1 1-1-16,-2 0 1 16,2-3 0-16,0 2 1 15,0-3-1-15,0-1 0 16,0 1 2-16,0-1-3 15,0 0 4-15,0 0-3 16,0 0 0-16,0 0 0 0,0 2 0 16,3-1 0-1,13 2 3-15,10 0-2 0,6-2 2 16,9 1-3 0,11 0 2-16,11 2 3 15,7-4-7-15,6 3 6 0,3-3-1 16,1 0-3-16,0 0 38 15,-4 0-19-15,-9 0-16 16,-14 0 16-16,-11 0 1 16,-10 0-4-16,-7 0-14 15,-4-1 9-15,-8 1-10 16,-2-2 15-16,-2 2-12 16,-5 0 4-16,-2 0 2 15,-2 0-4-15,0 0-5 0,0 0-1 16,0 0-1-16,0 0 0 15,0 0-4-15,0 0-14 16,0 0-29-16,0 2-49 16,-3 8 8-16,-15 3-50 15,-3-9-23-15</inkml:trace>
  <inkml:trace contextRef="#ctx0" brushRef="#br0" timeOffset="361.91">26905 6469 70 0,'0'0'154'0,"0"0"-44"0,0 0 2 16,0 0 27-16,0 0-82 15,0 0 1-15,0-35-46 16,0 35-3-16,0 0-6 15,0 0-2-15,0 0-1 16,0 0-3-16,0 5-3 16,3 15 0-16,3 9 5 15,2 15 1-15,3 6 1 16,-2 9 16-16,1 4 3 16,-1 3 0-16,-1-1-16 15,-2-3 6-15,0-10-4 16,-1-9-2-16,-2-11-3 0,-2-2-1 15,-1-3 1 1,0 5-1-16,-25 5-31 0,-12-21-128 16,1-16-357-16</inkml:trace>
  <inkml:trace contextRef="#ctx0" brushRef="#br0" timeOffset="49285.75">25103 7024 267 0,'0'0'63'15,"0"0"-25"-15,0 0-38 16,0 0 3-16,0 0 3 15,0 0 15-15,-8-25 8 16,8 23-21-16,0 2-3 0,0 0-3 16,0 0-4-16,0 0 2 15,0 0-11-15,0 0-84 16,0 2 0-16,0 8 18 16,5-5-44-16</inkml:trace>
  <inkml:trace contextRef="#ctx0" brushRef="#br0" timeOffset="62281">2041 9225 314 0,'0'0'107'0,"0"0"-28"15,0 0-51-15,0 0-21 16,0 0-2-16,0 0 15 16,0 0-8-16,67-76-11 15,-33 71 1-15,0 2-4 16,2 3-23-16,-3 0-82 16,-6 0-92-16</inkml:trace>
  <inkml:trace contextRef="#ctx0" brushRef="#br0" timeOffset="62458.8">2148 9293 26 0,'0'0'278'0,"0"0"-179"0,0 0-62 16,0 0-36-16,0 0 23 15,0 0 14-15,31-11-33 16,10 4-10-16,9 6-48 15,-2-4-98-15,-3-4-98 16</inkml:trace>
  <inkml:trace contextRef="#ctx0" brushRef="#br0" timeOffset="62849.61">2697 9043 139 0,'0'0'45'15,"0"0"7"-15,0 0-26 16,0 0-6-16,0 0 3 16,0 0 6-16,0 0-29 15,-82-8-1-15,70 33 0 16,0 1-3-16,3 2 1 16,3-3 3-16,3 1 0 15,3-3 1-15,0-5-1 16,0-9 2-16,0-3-5 0,3-3-3 15,3-3 6-15,5 0 4 16,2-17 12-16,5-4 15 16,1-2-9-16,-2 3 33 15,2-2-22-15,-7 7 16 16,-2 5-22-16,-8 6 12 16,1 4 0-16,-3 0-22 15,3 0-17-15,3 0-1 16,3 9-4-16,10 11 5 15,7 8 0-15,11 5-1 16,9-15-122-16,10-18-254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2T06:13:29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17879 9113 16 0,'0'0'87'0,"0"0"-40"16,0 0-11-16,-76-85 1 15,61 70 4-15,3 3 2 16,2 4 13-16,3 1 15 16,2 3 0-16,2 4-30 15,1 0-28-15,2 0 4 16,-1 0-17-16,1 0-2 16,0 0 2-16,-2 0-2 15,2 0-5-15,0 0 4 16,0 2 0-16,0 4-3 15,0 3 6-15,13-4-1 0,17-1 1 16,17 1 1-16,15 0 0 16,14-1 5-16,7 0-3 15,12-2 0-15,9-2 1 16,9 0-4-16,9-4 0 16,-3-8-1-16,-6 0 0 15,-16 2 1-15,-16 2 5 16,-22 5-4-16,-17 0-1 15,-16 3 0-15,-16 0-22 16,-10 3-29-16,-16 10-29 16,-32 2 22-16,-18 3-68 15,-15-2-95-15</inkml:trace>
  <inkml:trace contextRef="#ctx0" brushRef="#br0" timeOffset="269.76">17897 9196 105 0,'0'0'68'16,"0"0"-24"-16,0 0 8 16,0 0-20-16,0 0 24 15,116-13 23-15,-25-1-41 16,15 0-16-16,9-2-11 16,9 1-7-16,3-2 3 15,-2 2 13-15,-7 2 10 16,-18 4-28-16,-20 5 11 0,-18 1-6 15,-20 3-1-15,-13 0 0 16,-11 0-6-16,-9 0-3 16,-6 0-3-16,0 0-15 15,-3 0-27-15,0 11-94 16,0-6 18-16</inkml:trace>
  <inkml:trace contextRef="#ctx0" brushRef="#br0" timeOffset="4467.55">20769 9072 160 0,'0'0'46'0,"0"0"-35"0,0 0 1 16,106-9 35 0,-48-4 3-16,14 0 6 0,13-5-12 15,10 2-14-15,4 0-7 16,-1 1 9-16,-4 5-15 16,-10 4-5-16,-17 6 0 15,-14 0-12-15,-17 0-13 16,-15 13-47-16,-15 2-25 15,-6 7-30-15,-22-3 9 16,-23 1-45-16</inkml:trace>
  <inkml:trace contextRef="#ctx0" brushRef="#br0" timeOffset="4692.24">20931 9186 97 0,'0'0'94'16,"0"0"-33"-16,0 0-47 15,0 0-14-15,0 0 58 16,108-18 20-16,-28 7-21 16,11 3-47-16,3 0 6 15,0 2-14-15,-4 3 6 16,-9 2-8-16,-12 1 0 16,-13 0 0-16,-16 0-7 15,-17 6-25-15,-15 6-74 16,-8 0-95-16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7:13:48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15080 7375 56 0,'0'0'0'16,"0"0"-17"-16,0 0 17 16,0 0 0-16,0 0 14 15,0 0 22-15,0 0-14 16,0 0 16-16,40 47-14 16,-35-41-11-16,-1-1 6 15,-2 3-11-15,3 0 10 16,-1 2-10-16,-3-2 4 15,-1 3 3-15,0-5 5 16,2 0-8-16,-2-4-6 0,0 0-1 16,1 0 3-1,-1-1-2-15,0 2-3 0,0 3-2 16,0 1 5-16,0 1-5 16,2 0 2-16,-2 2-3 15,0-2 1-15,1-2 0 16,-1-3 4-16,0 0-3 15,0-3-3-15,0 1 5 16,0-1-3-16,0 0 7 16,0 0-2-16,0 0 17 15,0 0 13-15,0 0-9 0,0 0-1 16,0 0-9 0,0 0 5-16,0 0-2 15,0-7-17-15,-6-7 0 16,-4-1-2-16,1-3-1 0,1-6 2 15,1 1-1-15,0-1-1 16,2 2 0-16,1 1 2 16,1 4 11-16,1 3 12 15,0 5-4-15,2 0-4 16,0 4-9-16,0-1 4 16,0 2-10-16,0 1-1 15,0 0 6-15,4 3-7 16,-1 0-4-16,1 0-2 15,4 2 2-15,2 12 0 0,0 5 4 16,1 5 1-16,1 2 0 16,-3 5 0-16,0-2-1 15,-1 1 0-15,0-2-1 16,-2 0 2-16,0-7-2 16,-1-3 3-16,-1-6-2 15,-3-3 0-15,-1-6 0 16,0-2-2-16,0-1 4 15,0 0-2-15,0 0 10 16,-8-14 6-16,-12-10-9 16,-2-6-7-16,-1-6 1 15,4-7-1-15,0 1 2 16,5 0-2-16,2 5 0 16,8 4 0-16,2 8 4 15,2 8 3-15,0 4-3 0,0 6 0 16,0 3-4-16,5 3-2 15,5 1-8-15,7 0 2 16,2 0 8-16,0 9 0 16,5 8 0-16,1 5-1 15,-1 2 1-15,-3 2 0 16,0 1-6-16,-3 0 5 16,-4 0 1-16,-4-2 0 15,0-2 3-15,-2-3-8 16,-2-3 7-16,-3-5-4 15,0-5 2-15,-3-4 0 16,3-3 1-16,-3 0-1 16,0 0 2-16,0 0 9 15,0 0-4-15,0-6-3 0,0-10 0 16,0-1-5-16,0-5 2 16,-3 0-1-16,1-2 0 15,2 0 2-15,0 0 0 16,0-2-2-16,0 4 0 15,0-1 0-15,11 3 2 16,2 3-1-16,-1 3 1 16,1 6-1-16,-2 7-2 15,1 1-2-15,0 1 3 16,2 16-6-16,0 7 6 16,0 2 0-16,-1 3 1 15,-4-1 0-15,2-2 0 0,-1-1-1 16,-1-1-1-1,2 1 0-15,-1 1 1 0,0-1-4 16,1 3-16-16,2-3-80 16,4-11-104-16,2-14-148 15</inkml:trace>
  <inkml:trace contextRef="#ctx0" brushRef="#br0" timeOffset="617.48">15711 7454 305 0,'0'0'69'0,"0"0"-24"0,0 0-44 16,0 0 1-16,0 0 24 15,0 0 38-15,-55-35-31 16,55 37-33-16,0 12-6 16,0 7 6-16,0 1 1 15,0-1-1-15,2-2 0 16,5-5 0-16,0-3 0 15,1-1 0-15,-2-7-2 16,1-3 2-16,2 0 1 16,0 0 1-16,0-17 13 15,1-4-9-15,-5-5 1 16,-2-3-4-16,-1-2 1 16,-2 0-3-16,1 2 4 15,4 4-5-15,1 6-2 0,2 6 2 16,3 5-1-16,4 7 1 15,1 1-6-15,6 3 2 16,2 14 3-16,-3 6-1 16,0 2 2-16,-3 1 2 15,-4-2-2-15,-4-1 0 16,2-6-1-16,-5-3 1 16,-1-6 0-16,-1-4 2 15,-4-4-4-15,1 0 4 16,0-10 16-16,0-14 12 0,1-10-25 15,-1-3-4 1,1-2 12-16,-3-1 11 16,4 6 1-16,2 4-8 0,2 8 4 15,0 11 0-15,0 2-11 16,1 9 3-16,4 0-13 16,5 5-2-16,5 15 0 15,0 4 0-15,0 5 2 16,1 0 0-16,1 2 0 15,0 1 0-15,4-2-17 16,2-2-43-16,4-6-54 16,0-13-137-16</inkml:trace>
  <inkml:trace contextRef="#ctx0" brushRef="#br0" timeOffset="1583.01">16715 7277 139 0,'0'0'128'16,"0"0"-87"-16,0 0 6 15,0 0 1-15,0 0 2 16,-10-74-23-16,-2 64-9 15,-2 2-17-15,-3 2 2 16,-6 4-3-16,-3 2 0 0,-4 0-1 16,-3 0 0-16,-2 7 0 15,1 8 0-15,4 2 1 16,5 3 0-16,7 0-3 16,5-2 2-16,10 0 1 15,3-3-5-15,0-1-1 16,6-4 6-16,14-5-1 15,6-5 0-15,5 0 2 16,3 0 3-16,1-15 4 16,-4-7-6-16,-6-5 0 15,-7-7 3-15,-7-7 0 16,-7-7 5-16,-4-7-1 16,0-5 39-16,-9-9-28 0,-12 1-5 15,1 7-1 1,2 11 7-16,1 13 14 0,7 13-7 15,4 12 3-15,3 8-8 16,3 4-23-16,0 1 0 16,0 24-25-16,13 14 25 15,5 18 0-15,2 9-1 16,2 6-4-16,-1-1-15 16,-3-5-16-16,4-3-7 15,2-7-13-15,7-9-18 16,7-15-36-16,2-15-20 15,6-16-13-15</inkml:trace>
  <inkml:trace contextRef="#ctx0" brushRef="#br0" timeOffset="2522.29">16991 7226 100 0,'0'0'113'0,"30"-84"-8"15,-29 45-13-15,-1 1-22 16,0 7-23-16,-11 3-35 16,0 8 8-16,-1 7-12 15,0 9-5-15,0 4-3 16,-2 4-8-16,-5 16 4 15,-1 7 0-15,3 3 4 16,2-2 0-16,8-2-13 16,5-1 8-16,2-5-11 15,0-3 15-15,3-5-2 16,8-4-4-16,4-3 6 16,3-5 1-16,3 0 1 15,-1-12 6-15,2-4-1 0,-5-3 8 16,-5-1 6-16,0 2-2 15,-4 1-9-15,-5 3 1 16,0 2 5-16,0 8 28 16,-3 2-15-16,3 2-22 15,0 0-6-15,5 0-6 16,4 0-1-16,3 10 7 16,2 0 0-16,2 2-12 15,-1-2-4-15,3-2-5 16,0-5 16-16,0-3-14 15,3 0 15-15,1-11 4 16,-1-11 0-16,-5-5 12 0,-4-1-12 16,-3 0 6-1,-3 6 4-15,-5 4 5 0,1 3 19 16,-2 7-19-16,-2 5-2 16,4 3-13-16,3 0 0 15,3 0-4-15,6 7 4 16,2 11-2-16,3 0 0 15,1 2-12-15,2-2-5 16,-1-3-10-16,0-5 9 16,1-6 10-16,-1-4 2 15,0 0 8-15,-2-18 0 16,-3-6 10-16,-2-5-3 16,-6-2 11-16,-1 1 12 0,-7 4-23 15,-1 5 14-15,-1 11 4 16,-1 6-12-16,0 4-12 15,3 0-1-15,3 10-10 16,6 19-14-16,3 11 24 16,4 11-2-16,2 9 0 15,2 8 1-15,-3 8-6 16,-1 9 7-16,0 4-3 16,0-4 6-16,4-10-7 15,3-8 4-15,3-9-2 16,-1-5 2-16,-4-6-2 15,-4-4 1-15,-6-6 1 0,-6-4 2 16,-5-7-2 0,-3-6-6-16,0-6 4 0,-6-7-8 15,-13-7 10-15,-6-3 0 16,-3-24 0-16,0-15 5 16,-1-15 2-16,7-12 22 15,1-13 2-15,9-7-3 16,8-7-8-16,4 0-5 15,4 6 9-15,23 8-15 16,7 13-6-16,1 18-3 16,-5 20-4-16,-8 14 1 15,-12 17-51-15,-10 1-79 16,-19 12-164-16</inkml:trace>
  <inkml:trace contextRef="#ctx0" brushRef="#br0" timeOffset="3024.19">15265 8190 340 0,'0'0'147'16,"0"0"-55"-16,0 0-79 16,0 0-13-16,0 0 0 15,142-75 10-15,-50 60-1 16,26-3-3-16,24-4-1 16,24-6-2-16,14-5 2 0,5 1 7 15,-1 1 5 1,-7 4-13-16,-4 1-4 0,-6 3 2 15,-9 1-5-15,-22 8 0 16,-29 1-5-16,-32 8-70 16,-30 3 3-16,-36 2 19 15,-25 0-88-15,-55 15 12 16,-36 4-5-16</inkml:trace>
  <inkml:trace contextRef="#ctx0" brushRef="#br0" timeOffset="3317.07">15412 8250 51 0,'-117'30'104'0,"39"0"-59"16,38-7-45-16,37-5-2 15,23-10 2-15,51-6 79 16,31-2 20-16,34 0-58 16,26-16-21-16,27-7-15 15,28-13 20-15,10-12 3 16,8-12 24-16,4-7 31 15,-6-2-13-15,-11 8-7 16,-22 15 7-16,-36 17-28 16,-39 14-28-16,-35 9-12 15,-27 3 1-15,-20 3 3 16,-22 0-6-16,-10 0-6 16,-8 0-6-16,-3 0-11 15,0 13-48-15,-19 11-25 16,-14-7-28-16</inkml:trace>
  <inkml:trace contextRef="#ctx0" brushRef="#br0" timeOffset="3485.06">18324 7903 606 0,'0'0'126'0,"0"0"-96"0,0 0-28 15,0 0-2-15,0 0-139 16,0 0-257-16</inkml:trace>
  <inkml:trace contextRef="#ctx0" brushRef="#br0" timeOffset="36323.03">9987 11503 124 0</inkml:trace>
  <inkml:trace contextRef="#ctx0" brushRef="#br0" timeOffset="42560.99">8702 13389 0 0,'0'0'16'0,"0"0"3"15,0 0-17-15,0 0 28 16,0 0 52-16,0 0-12 15,0 0-39-15,-4 89-4 16,-1-62 5-16,2-3-7 16,2-1-13-16,-2-2-3 15,3-4 2-15,-2-3-9 16,2 2 0-16,-1 3-2 16,-1 6 0-16,-2 7 0 15,-1-2-52-15,-2-10-137 16</inkml:trace>
  <inkml:trace contextRef="#ctx0" brushRef="#br0" timeOffset="43237.59">8677 13359 100 0,'0'0'49'16,"0"0"-13"-16,0 0-11 0,0 0-12 15,0 0 13-15,0 0-26 16,-5-26 24-16,5 23 15 16,0 0-15-16,3-3-23 15,6 0 1-15,5-2 5 16,2-2 6-16,6 2 0 16,5-3-11-16,0 3 0 15,5 2 1-15,-4 0-3 16,-1 6 6-16,-2 0-3 15,-6 0-1-15,-4 0-2 16,-3 0 0-16,-3 3-3 16,-3 7 1-16,-6 4 0 15,0 4-5-15,-6 2 7 16,-16 3-1-16,-3-5 2 16,-5-1-1-16,-3-4 0 0,0-4 2 15,-1-1 5-15,4-4-3 16,2-1-3-16,5-2-1 15,7-1-5-15,5 3 4 16,7-3-87-16,4 0-145 16</inkml:trace>
  <inkml:trace contextRef="#ctx0" brushRef="#br0" timeOffset="43556.93">8941 13578 261 0,'0'0'146'15,"0"0"-111"-15,0 0-30 16,0 0-4-16,0 0-1 15,0 0 0-15,-8 19-1 16,2 4 1-16,-3 8 7 16,-1 7-6-16,-2 1 2 15,-3 2-1-15,0-2-2 16,-1-4 0-16,5-3 2 16,4-1-4-16,2-5-52 15,5-15-119-15</inkml:trace>
  <inkml:trace contextRef="#ctx0" brushRef="#br0" timeOffset="43928.28">9374 13547 249 0,'0'0'157'0,"0"0"-61"15,0 0-60-15,0 0-8 16,0 0-11-16,0 0 13 16,5-16-16-16,21 10-14 15,14 0-3-15,-1 2 3 0,1 3-3 16,3 1-7 0,-1 0-80-16,-4 0-93 0,-9 1-42 15</inkml:trace>
  <inkml:trace contextRef="#ctx0" brushRef="#br0" timeOffset="44103.71">9482 13627 321 0,'0'0'93'0,"0"0"5"16,0 0-83-16,0 0-13 15,0 0 4-15,0 0 11 16,51-22-8-16,-2 19-9 15,8 3-30-15,0 0-131 0,-1-8-174 16</inkml:trace>
  <inkml:trace contextRef="#ctx0" brushRef="#br0" timeOffset="44888.05">10194 13415 199 0,'0'0'147'16,"0"0"-31"-16,0 0-40 16,0 0-59-16,0 0-17 15,0 0 1-15,9-74-4 16,18 72 2-16,3 2 1 16,1 0 6-16,-3 2-5 15,-5 11-1-15,-8-1 1 16,-4 2 2-16,-6-1-3 0,-2-1-5 15,-3 2 2 1,0 0 3-16,0-1 0 0,-6-3 1 16,-6-2-2-16,0-4-1 15,-4-4 2-15,5 0 2 16,1 0 3-16,0-8-5 16,7-6 2-16,3-5 8 15,0-3-9-15,17 1-1 16,10 1 0-16,4 3-1 15,4 4 1-15,-1 6-4 16,-1 7 9-16,-2 0-5 16,-4 0 0-16,-5 6 0 15,-5 8-3-15,-4 3 0 16,-7 0-1-16,-6 2 3 16,0-4-7-16,0-1 5 0,-1-4 1 15,-4-4-1-15,4-4 1 16,-3-2 2-16,4 0 7 15,0 0-4-15,0-14 2 16,0-3-1-16,16-2-4 16,5 2 2-16,3 3-2 15,3 1 0-15,1 4-2 16,-1 2 2-16,-2 4 0 16,-3 3 0-16,-4 0-1 15,-3 0 4-15,-4 15-6 16,-4 2 2-16,0 4 1 15,-4 6 0-15,0 0 1 16,2 2-3-16,6-1 2 16,5-4-8-16,2-5-75 0,10-7-60 15,5-12-80-15</inkml:trace>
  <inkml:trace contextRef="#ctx0" brushRef="#br0" timeOffset="45137.13">11088 13089 160 0,'0'0'288'0,"-2"-77"-177"16,2 59-24-16,0 14-53 0,0 4-33 16,0 0-2-1,6 10 1-15,7 22-2 0,1 13 2 16,1 11 0-16,-3 8 0 15,-5 3 0-15,-2-1-6 16,-5-5-34-16,0-6-6 16,9-11-45-16,3-15-68 15,8-15-30-15</inkml:trace>
  <inkml:trace contextRef="#ctx0" brushRef="#br0" timeOffset="45398.08">11359 13323 217 0,'0'0'142'15,"18"-73"23"-15,-11 56-85 16,-4 12-45-16,-1 5-35 0,-2 0-1 16,0 0 0-16,-2 9-16 15,-15 12 17-15,-7 5-2 16,-2 4 5-16,-2-4-6 16,0 0 3-16,5-6 0 15,7-5 0-15,9-2 2 16,5-5-5-16,2-1 2 15,0-1-2-15,22-1 3 16,13 1-3-16,7 0 3 16,8 1 0-16,4 0-41 15,-5 3-32-15,-3 0-49 16,-7-3-63-16</inkml:trace>
  <inkml:trace contextRef="#ctx0" brushRef="#br0" timeOffset="46933.67">11746 12858 166 0,'0'0'73'16,"0"0"19"-1,0 0-90-15,0 0 14 0,0 0-15 16,-21 76 4-16,19-35 41 16,1 0 3-16,-1 1-31 15,2 0 21-15,0 2-26 16,0 3 2-16,0 3 3 16,0 4-12-16,0 0-3 15,0-1-3-15,9-6 7 16,6-6-7-16,3-12-6 15,9-9 6-15,0-7 4 0,4-6-2 16,3-2-2-16,1-5 5 16,2 0-4-1,-3 0-1-15,-1-8 0 16,0-7 2-16,-3 1 3 0,3-5-4 16,-5-6 17-16,-6 0-5 15,-4-3-3-15,-10 1 14 16,-5 5-22-16,-3 5 8 15,0 2-10-15,-11 6 2 16,-5 5-5-16,-5 4-3 16,0 0 3-16,-4 7 3 15,-4 12-4-15,3 2 3 16,-1 1-2-16,6 2 6 16,4-1-3-16,13-3 0 0,4-1-3 15,3-2-3-15,21-7 1 16,8-3-5-16,10-5 3 15,6-2-11-15,3 0 8 16,0-13-1-16,-5-3 5 16,-9 2 12-16,-9 0 15 15,-8 2-6-15,-10 3 8 16,-4 3 6 0,-6 3-22-16,0 2 11 0,0 1-12 15,0 0-5-15,0 0-1 16,-3 0-8-16,-12 0 1 15,-3 7-8-15,4 2 1 16,3-2 8-16,5-1-9 16,6-2-1-16,0-1-4 0,0-2 9 15,9 0 11-15,12 2 4 16,3-1-4-16,6 0-2 16,0 3 2-16,-4 0 0 15,-3 3-2-15,-4-1-4 16,-4 2-2-16,-3 1-8 15,0-2-12-15,-2 2 12 16,-2-3 5-16,5-1 9 16,-2-3 2-16,2-3-8 15,4 0 8-15,3-7 6 16,4-9 6-16,0-11 0 16,2-5 4-16,-7-9-1 15,-7-8 13-15,-11-7 2 16,-1-6-7-16,0-1 9 15,-10 2-7-15,1 9-22 0,2 14-3 16,5 17 0-16,1 11 0 16,1 10 0-16,0 0-1 15,-2 12-21-15,-2 21 12 16,-4 14 8-16,-5 12 3 16,2 7-1-16,1 4 0 15,-2-1 0-15,4 0 4 16,1 1-2-16,1-1-1 0,3-1-1 15,3-6 2 1,0-10-4-16,4-11 3 0,10-15-3 16,5-11 0-16,1-8 2 15,5-4 5-15,2-3 4 16,-2 0 11-16,-4-13 4 16,-4-5-10-16,-8-2 1 15,-5-8-6 1,-4-10-8-16,-4-6-1 0,-16-2 1 15,-4 2 2-15,0 8-2 16,9 13 0-16,4 9-1 16,8 7 1-16,3 4-1 15,11 0-10-15,21 2-3 16,8-1-17-16,5 2-7 16,1 0-27-16,-4 0 0 0,1 2-138 15,-1-2-35-15</inkml:trace>
  <inkml:trace contextRef="#ctx0" brushRef="#br0" timeOffset="47180.53">13339 13044 391 0,'0'0'70'0,"0"0"-10"16,0 0-12-16,0 0-48 15,0 0-27-15,0 0 26 0,-82 52 2 16,67 2 30 0,4 5 0-16,10 4-13 0,1 2-1 15,4-1-17-15,15-5 0 16,1-8 0-16,6-7 0 16,5-10-10-16,9-9-73 15,11-18-104-15</inkml:trace>
  <inkml:trace contextRef="#ctx0" brushRef="#br0" timeOffset="50188.78">13724 13275 319 0,'0'0'172'0,"0"0"-61"0,0 0-33 16,0 0-52-1,0 0-6-15,0 0 10 0,1-54-15 16,-1 54-15-16,2 0 0 16,1 0-4-16,0 1-2 15,3 14 2-15,-2 6-1 16,-2 8 2-16,-2 2-15 16,0 3-36-16,0 1-14 15,0-1-58-15,0-10-87 16</inkml:trace>
  <inkml:trace contextRef="#ctx0" brushRef="#br0" timeOffset="50382.52">13714 13046 357 0,'0'0'135'16,"0"0"-24"-16,0-81-77 15,7 73-34-15,6 8-27 16,8 0-8-16,0 14-66 16,2 11-48-16,0 1-85 15</inkml:trace>
  <inkml:trace contextRef="#ctx0" brushRef="#br0" timeOffset="50841.84">14207 13287 409 0,'0'0'159'16,"0"0"-114"-16,0 0-45 0,0 0 0 16,0 0 19-16,0 0-17 15,-52 0-2-15,22 6-13 16,-4 10-5-16,-5 8-18 16,3 1 30-16,2 1-13 15,6-1 18-15,4-5-12 16,9-3-4-16,9-4 5 15,4-4 12-15,2-2 2 16,0-5-2-16,17-2-6 16,11 0 6-16,8-5 5 15,6-14 8-15,-4-6-2 16,-2-3-3-16,-7-3-1 16,-7-2 7-16,-7-3-5 15,-7-4-5-15,-1-1-3 16,-7-1 0-16,0-2 1 0,0 2 0 15,-6 4 11-15,-3 7 10 16,0 6 7-16,4 11-1 16,2 8-21-16,3 4-3 15,0 2-5-15,0 4-10 16,0 20-28-16,0 16 35 16,0 10-1-16,3 11 4 15,5 6-1-15,3 3-12 16,0 3-36-16,-5 2-52 15,-3 0-41-15,0-12-32 16</inkml:trace>
  <inkml:trace contextRef="#ctx0" brushRef="#br0" timeOffset="51016.34">14409 13529 459 0,'0'0'149'16,"0"0"-63"-16,0 0-86 15,0 0-27-15,0 0-24 16,0 0 14-16,-13 18 34 16,-1 22-11-16,-5 14-6 15,-3-2-137-15,3-8-124 16</inkml:trace>
  <inkml:trace contextRef="#ctx0" brushRef="#br0" timeOffset="56404.02">14662 13551 24 0,'0'0'69'0,"0"0"-8"0,0 0-30 16,0 0-12-16,0 0 9 15,84-62-12-15,-75 51 22 16,2 1-23-16,-1-3-1 15,-1-3 3-15,0-2-10 16,-2-2 19-16,-3-1-10 16,-2 1 7-16,-2 0 9 15,0 3-13-15,0 2 1 16,-10 2-15-16,-1 3-5 16,1 5 0-16,0 0 0 15,-3 4-7-15,3 1 6 0,-5 0-6 16,3 6 2-1,-3 8 3-15,5 4 0 0,-1 3 1 16,1 4 1-16,5-3 0 16,2 0 1-16,3-1-1 15,0-1 3-15,0-3-3 16,0 0 2-16,11-5-2 16,4-1 6-16,1-6-5 15,7-2 0-15,-1-3 3 16,3 0-1-16,0 0-3 15,-2-6-1-15,-1-9 1 16,-1 0 0-16,-4-1 0 16,-3 0 3-16,-1 1 0 15,-3 2-3-15,-1 3-2 16,-5 5 2-16,-2 1 0 16,-1 2 1-16,-1 2-1 0,0 0-5 15,2 0-3-15,-1 2 4 16,4 8-4-16,-2 5 8 15,6 0 0-15,-2-2 0 16,2-1-2-16,0-4-1 16,3-2 3-16,-3 0 2 15,2-2-2-15,2-4 0 16,2 0 0-16,3 0 1 16,-3-10 6-16,0-3-7 15,-5 1 2-15,0 1 1 16,-4 2 0-16,0 3-1 15,-4 0 0-15,-1 5 2 16,1 1-2-16,-1 0-2 0,1 0-4 16,1 0 3-16,0 4-6 15,3 7 7-15,0 1 0 16,-2 5 0-16,4-3 0 16,-1 0-1-16,2-3-1 15,3-3-1-15,3-1-4 16,1-4 1-16,4-2-2 15,-4-1-14-15,0 0 0 16,-5 0 6-16,-5 0 8 16,-3 0 6-16,0 0-16 15,-3 0-47-15,0 0-24 0,3 0-26 16,0-1 36 0</inkml:trace>
  <inkml:trace contextRef="#ctx0" brushRef="#br0" timeOffset="56681.49">15338 13195 32 0,'0'0'86'0,"0"0"16"16,0 0-4-16,-19-73-50 16,16 67-25-16,3 5 23 15,0 1-46-15,0 0-1 0,0 5-10 16,0 15 5-1,0 8 6-15,3 5 3 0,6 0 3 16,-2 3-4-16,2-3-2 16,-4 1 0-16,0 1 5 15,-3-2-4-15,-2-2-2 16,0-1-2-16,0-6 0 16,0 0-40-16,-2-4-41 15,-6-7-63-15</inkml:trace>
  <inkml:trace contextRef="#ctx0" brushRef="#br0" timeOffset="56883.02">15232 13343 9 0,'0'0'59'0,"0"0"23"16,0 0-33-16,0 0 40 15,93-79-62-15,-72 73-16 16,1 1-11-16,2 4-7 16,-3 1-14-16,1 0-22 15,-4 1-58-15</inkml:trace>
  <inkml:trace contextRef="#ctx0" brushRef="#br0" timeOffset="57618.08">15431 13433 23 0,'0'0'228'0,"0"0"-206"15,0 0-21-15,0 0 0 16,0 0 0-16,92 26 0 16,-77-10 4-16,-6 0-7 15,-3 2 5-15,-4 1-5 16,-2-2 2-16,0-1 0 15,0-4 1-15,-8-3 3 16,3-4-4-16,2-5 1 16,-1 0 0-16,1 0 71 0,0-7-41 15,3-11-8 1,0-5-9-16,0-4-5 0,2 2 0 16,11 2-7-1,1 4 0-15,0 7-2 0,-2 4-4 16,-1 5-5-16,1 3 8 15,-2 0-22-15,5 3 16 16,-3 11 7-16,2 0-8 16,0 3 4-16,-2 0 2 15,3-2-2-15,0-1 4 16,3-2 0-16,0-4 0 16,0-3 2-16,1-1-4 15,-2-4 4-15,2 0-2 16,1-6 4-16,-1-11-3 15,2-1 4-15,-5-3-5 16,0-3 0-16,-6 1 6 0,-3 2-6 16,-4 4 23-16,-1 6-6 15,-2 5 9-15,0 3-15 16,0 2-8-16,0 1-3 16,0 0-6-16,0 6-9 15,4 14 13-15,-3 7 4 16,4 8-4-16,-2 8 7 15,1 8-5-15,-1 11 0 16,-1 3 7-16,-2 0-17 16,0-6 18-16,0-8-8 15,-8-6 7-15,-1-7-7 0,-2-5-8 16,-3-5 8 0,-4-4 0-16,-3-7 1 0,-4-4-2 15,-4-6 2-15,1-7 1 16,0 0-2-16,3-2 7 15,1-16 2-15,1-1-8 16,5-6-2-16,9-6-106 16,9-4-178-16</inkml:trace>
  <inkml:trace contextRef="#ctx0" brushRef="#br0" timeOffset="57854.98">16235 13535 409 0,'0'0'168'0,"0"0"-79"15,0 0-85-15,0 0-3 16,0 0-2-16,0 0-5 15,18-38-127-15,-17 57 11 16,4-4-90-16</inkml:trace>
  <inkml:trace contextRef="#ctx0" brushRef="#br0" timeOffset="58248.33">16472 13493 111 0,'0'0'52'0,"0"0"-40"16,0 0-12-16,0 0-2 15,0 0 2-15,0 0 3 16,-76 46 1-16,67-21-4 16,3-2 2-16,0 0 1 15,3-2-3-15,3-5 1 16,0-4-1-16,0-3 0 15,0-4 1-15,0-1 6 0,8-2 16 16,1-2 45-16,0 0-2 16,2 0-23-16,-2 0 3 15,2-5-19-15,-2-1-20 16,-5-1 1-16,1 1 22 16,-5 2-7-16,1 0 22 15,-1 4-33-15,0 0-8 16,0 0 2-16,0 0-5 15,0 0-1-15,0 0-3 16,0 0-24-16,0 0-93 16,0 6-88-16,-6-1 62 15</inkml:trace>
  <inkml:trace contextRef="#ctx0" brushRef="#br0" timeOffset="59410.47">16569 13502 44 0,'0'0'136'0,"0"0"-72"16,0 0 0-16,0 0-7 15,0 0-12-15,0 0 31 16,-18-49-61-16,11 48-14 16,-2 1-1-16,-2 0 0 15,-2 0 0-15,1 1-2 16,-3 12 2-16,5 1-1 16,-1 3 0-16,2 1 1 15,3 0 2-15,3-2-1 16,3-1-1-16,0-4 0 15,0-4 4-15,0-2-2 16,0-2 0-16,0-2 4 0,0-1-1 16,6 0 10-16,3 0 33 15,5-13-1-15,-1-1-18 16,0-4-24-16,-2 3 0 16,-2 2-3-16,1 3 12 15,-4 0 7-15,0 6-10 16,-3 1 6-16,-3 3-17 15,5 0 5-15,2 0-5 16,4 0-2-16,4 11-1 16,1 3 0-16,2 5-1 0,-3 1 2 15,2 5-14 1,0 3-42-16,1 1-54 0,-3-11-93 16</inkml:trace>
  <inkml:trace contextRef="#ctx0" brushRef="#br0" timeOffset="59635.56">16784 13136 447 0,'0'0'138'15,"0"0"-70"-15,0 0-63 16,109 30-10-16,-81 18 0 15,-5 13 5-15,-10 14 0 0,-13 16 2 16,-2 17-4-16,-36 5-18 16,-15-4-87-16,-12-23-76 15,-2-28-124-15</inkml:trace>
  <inkml:trace contextRef="#ctx0" brushRef="#br0" timeOffset="64101.13">8523 14125 144 0,'0'0'143'0,"0"0"-45"0,0 0-2 16,0 0-2-16,0 0-33 15,0 0 15-15,0 0-48 16,0 0-28-16,1 0-3 15,4 2-2-15,3 14-4 16,3 11 9-16,3 10 2 16,-2 8-2-16,1 5 0 15,-2 3-1-15,-5-2 1 16,2-4-1-16,-3-3 1 16,-2-5 0-16,3-9-1 15,-1-3 1-15,-1-2 0 16,2-3-10-16,-2 3-51 15,-1 1-30-15,-1-6-129 16,-2-16-95-16</inkml:trace>
  <inkml:trace contextRef="#ctx0" brushRef="#br0" timeOffset="64404.71">8581 14236 107 0,'0'0'265'16,"-10"-77"-175"-16,10 54-54 16,24 5-36-16,1 3-16 15,3 6 6-15,-1 4 20 16,1 5-7-16,2 0 8 16,-4 2-8-16,1 16-3 0,-5 6-6 15,-6 2 4 1,-7 4 2-16,-4-3-2 0,-5 1-8 15,0-4 7-15,-8-6 3 16,-14-2-3-16,-8-3-2 16,-6-7 2-16,-4-3-3 15,0-3-4-15,7 0-15 16,8 0-12-16,10-13-121 16</inkml:trace>
  <inkml:trace contextRef="#ctx0" brushRef="#br0" timeOffset="64940.68">8930 14302 197 0,'0'0'38'16,"0"0"-35"-16,0 0-3 16,0 0-7-16,0 0 7 15,0 0 5-15,-16 18 8 16,1-17-11-16,4-1 3 15,3 0-3-15,2 0 3 16,4 0 26-16,2 0 13 16,0 0-33-16,2-3-11 15,15 1 3-15,3 2-3 16,-1 0 0-16,-1 2 4 0,-1 11-14 16,-4 7 13-16,-4 3-6 15,-3 7 3-15,-1 3-7 16,-5 2 7-16,0 2 0 15,-5 0 7-15,-10-5-6 16,-3-5-1-16,-1-8 6 16,1-4-2-16,-3-8 9 15,0-5 13-15,2-2 14 16,-2 0-26-16,4 0 4 16,1-5-14-16,7-4 6 15,4-1-5-15,5 2-3 16,0 1 2-16,2-1-4 15,10 2 0-15,9 2 0 16,-3 2 1-16,7 2 6 16,-1 0-5-16,4 4 8 0,-1 8-10 15,0 1-4-15,0 1 4 16,0 0 0-16,0 0 0 16,-2 0-2-16,5 1-27 15,0-9-97-15,-2-4-97 16</inkml:trace>
  <inkml:trace contextRef="#ctx0" brushRef="#br0" timeOffset="65155.12">9375 14439 365 0,'0'0'182'0,"0"0"-98"16,0 0-56-16,0 0-28 15,0 0 5-15,94-59-6 16,-57 59 1-16,2 0-3 16,6 0 3-16,-2 6-12 15,-1 10-46-15,-9 2-98 16,-14-2-90-16</inkml:trace>
  <inkml:trace contextRef="#ctx0" brushRef="#br0" timeOffset="65303.84">9540 14552 286 0,'0'0'209'0,"0"0"-101"16,0 0-66-16,0 0-32 15,0 0-10-15,0 0-7 16,90-37-27-16,-29 34-15 16,8 0-90-16,-2-4-111 15</inkml:trace>
  <inkml:trace contextRef="#ctx0" brushRef="#br0" timeOffset="65951.97">10210 14387 254 0,'0'0'92'0,"0"0"-16"15,0 0-63-15,0 0-9 16,0 0-2-16,5-73 2 15,16 64 27-15,9 6-14 16,3-1-5-16,2 4-6 16,-8 0-6-16,-1 7-2 15,-3 8 2-15,-5 0 0 16,-4 3 0-16,-4 3-2 16,-3 1 1-16,-5 0 1 15,-2 0-3-15,0-4 3 16,-10-5-4-16,-2-5 4 15,-3-4-1-15,6-4 2 16,-3 0 5-16,0 0 13 16,5-14 9-16,2 2 13 0,5-4-19 15,0 1-20-15,18-1-2 16,3 3-3-16,3 5 2 16,-1 3-5-16,1 5 3 15,-4 0-4-15,1 0 5 16,-5 9 2-16,-4 4-13 15,0 2 8-15,-7 4-9 16,0-2 12-16,-3 1 2 16,-2-3-5-16,0 0 3 15,0-6 0-15,0-5-6 0,0-2-10 16,0-2 14-16,0 0 4 16,0-8 48-16,0-9-44 15,7-3-4-15,2 2 3 16,6 1-1-16,0 3-1 15,0 4 1-15,-3 4 2 16,0 4-4-16,1 2-1 16,1 0 1-16,4 0 0 15,0 8-3-15,3 7 1 16,-4 3-2-16,0 4 3 16,1 0-5-16,-3 5-5 15,2 1-28-15,-1 3-34 16,-2-4-34-16,3-11-72 0</inkml:trace>
  <inkml:trace contextRef="#ctx0" brushRef="#br0" timeOffset="66190.23">11022 14314 242 0,'0'0'117'0,"-15"-73"75"16,15 56-130-16,0 8-52 15,0 6-3-15,0 3-3 16,0 0-4-16,0 2-10 16,9 18 6-16,3 10 0 15,3 4-1-15,0 5 3 16,-3 1 0-16,1 1-51 0,-4 0-5 16,-3-1-30-16,4-9 4 15,4-9-39-15,7-15-9 16</inkml:trace>
  <inkml:trace contextRef="#ctx0" brushRef="#br0" timeOffset="66438.39">11273 14479 32 0,'0'0'203'16,"0"0"-62"-16,42-88-36 15,-35 70-54-15,-4 7-13 16,-3 7-27-16,0 4-3 16,0 0-16-16,0 0 2 15,-2 1-27-15,-14 14-14 16,-6 4 45-16,-4 4 0 15,1-5-1-15,1-1 3 16,8-3 0-16,8-2 3 16,7 2 0-16,1 1-2 0,6 1-1 15,18-4 1-15,5 0-1 16,7-3 0-16,4 0-14 16,1-4-52-16,-4 3-31 15,0-6 0-15,-4-2-106 16</inkml:trace>
  <inkml:trace contextRef="#ctx0" brushRef="#br0" timeOffset="67572.33">11683 14127 463 0,'0'0'84'0,"0"0"5"16,0 0-87-16,0 0-2 15,0 0-14-15,0 0 13 16,-21-41-13-16,15 78 11 16,0 14-3-16,2 8 6 15,1-1 0-15,3 0 4 16,0-4 0-16,0-6-4 16,0-2 2-16,0-3-5 15,3-6 3-15,13-8-3 16,5-6 3-16,7-8 3 15,7-7-3-15,3-6-7 0,3-2 2 16,-2 0 5-16,-5-8 4 16,-3-6 7-16,-5-3 42 15,-6-3-14-15,-6-3-2 16,-4 3-8-16,-5 0 1 16,-5 3-24-16,0 4 1 15,0 4-12-15,0 5 5 16,0 2 0-16,0 2-4 15,0 0 0-15,-2 0-19 16,-8 0-12-16,-1 12 5 16,-4 5 28-16,-4 6 0 15,3 0-1-15,2-2 3 16,4 0-2-16,8-7-9 16,2 1-5-16,5-5-12 0,20-5 9 15,8-1 13-15,6-4 0 16,3 0-3-16,-5-8 12 15,0-6-3-15,-11 0 5 16,-9 2 36-16,-6 1 10 16,-5 7-19-16,-6-2-28 15,0 6 6-15,0 0-20 16,0 0 4-16,0 0 2 16,0 0-22-16,-9 0-3 15,1 3 23-15,-1 2 0 16,5 1 1-16,0 2-7 15,4-2 1-15,0-1 3 0,0 1-5 16,4 4 10 0,11-2-3-16,4-1-1 0,2-2 3 15,3-2-2-15,1-3-5 16,4 0 6-16,-1 0 4 16,6-9 2-16,2-10 4 15,0-3 1-15,-3-6-4 16,-2-6 18-16,-5-4-3 15,-6-6-17-15,-9-3 3 16,-5 5 37-16,-6 5 37 16,0 10-50-16,0 13-18 15,0 9-6-15,0 3-6 0,0 2-9 16,0 0-17 0,0 7-31-16,0 15 25 0,4 13 32 15,-2 7 3 1,-2 6 1-16,0 1-1 0,0 1 1 15,0-4-2-15,0 1 1 16,0 0-3-16,0 3 6 16,0 0-3-16,0-7 0 15,0-7 0-15,0-11 1 16,1-10-1-16,8-5-1 16,-3-4-31-16,0-5 17 15,-4-1 3-15,-2 0 12 16,0-12 27-16,0-13-26 15,-12-11-1-15,-9-6 0 16,4-3 0-16,4 1 3 0,7 7 7 16,6 9 16-16,2 8-26 15,21 4-2-15,7 4-3 16,3 4 0-16,3 6-2 16,-2 2-16-16,-1 0 18 15,-3 7-54-15,-5 11-68 16,-4-5-54-16</inkml:trace>
  <inkml:trace contextRef="#ctx0" brushRef="#br0" timeOffset="67867.62">13159 14272 155 0,'0'0'86'15,"0"0"-84"-15,0 0-2 16,0 0-83-16,0 0 67 16,0 0 16-16,-39 17 41 15,25 15 2-15,-2 6-3 16,5 3 9-16,4-2-13 16,6-1 3-16,1-1-12 15,0-5 4-15,19-3-2 16,5-5-12-16,7-1-4 15,6-5 6-15,2 0-19 16,1-4-3-16,-8-3-50 16,-8-11-199-16</inkml:trace>
  <inkml:trace contextRef="#ctx0" brushRef="#br0" timeOffset="68510">13634 14383 397 0,'0'0'135'0,"0"0"-135"16,0 0-17-16,0 0 14 15,0 0 3-15,0 0 6 16,-30 90-2-16,27-70-4 15,2-3-1-15,1-1 0 16,0-1-1-16,0-3 2 16,0 4-29-16,0-7-109 15,0-9-84-15</inkml:trace>
  <inkml:trace contextRef="#ctx0" brushRef="#br0" timeOffset="68668.06">13530 14089 402 0,'0'0'38'0,"0"0"-38"0,0 0-25 16,0 0-109-16,82 0-85 16</inkml:trace>
  <inkml:trace contextRef="#ctx0" brushRef="#br0" timeOffset="69122.07">14000 14420 403 0,'0'0'183'0,"0"0"-121"16,0 0-61-16,0 0-1 16,0 0-63-16,0 0-14 15,-97-18 41-15,66 18 32 16,5 0 4-16,-1 14 5 15,4 3-5-15,3 1-4 16,5 2 4-16,4-1 5 16,6-1-4-16,5-4-1 15,0-2 0-15,7-3 3 16,16 0-2-16,8-8-1 16,9-1 0-16,-3 0 25 15,-1-10-25-15,-6-7 4 16,-6-7 16-16,-7-3 20 15,-6-5-15-15,-11-3-25 0,0-7 0 16,-5-4 0-16,-15-5 3 16,2 3 3-16,5 5-1 15,3 14 36-15,5 10-16 16,5 12-22-16,0 6 20 16,0 1-23-16,0 0-4 15,0 11-7-15,5 18 10 16,8 13-1-16,0 12-5 15,2 4 6-15,0 6-42 16,1-1-20-16,-1 0-4 16,-1-7-81-16,-2-10-54 15</inkml:trace>
  <inkml:trace contextRef="#ctx0" brushRef="#br0" timeOffset="69314.7">14277 14664 577 0,'0'0'141'16,"0"0"-88"-16,0 0-53 16,0 0-112-16,0 0 103 15,-37 90 9-15,19-45 0 16,-3 3 3-16,1 2-3 16,-2-1-12-16,-3 2-78 15,0-5-71-15,4-12-113 0</inkml:trace>
  <inkml:trace contextRef="#ctx0" brushRef="#br0" timeOffset="70656.19">14528 14658 368 0,'0'0'97'16,"0"0"-3"-16,0 0-94 15,0 0-10-15,0 0-15 16,0 0 19-16,0-17 6 15,0 12 8-15,3-2 19 0,11-6-27 16,2 1-5-16,-6-3 5 16,0-3 4-16,-5 0 6 15,-5 4-10-15,0 1-1 16,0 2-11-16,0 4 7 16,-1 1 1-16,-3 3 3 15,-3 3 1-15,1 0-8 16,0 0-2-16,-3 15-3 15,1 4 8-15,0 3 5 16,0 2-5-16,7 1 5 16,1-3-2-16,0-2 4 15,0-5-4-15,1-4 0 16,10-3-4-16,4-7 5 0,0-1 1 16,6 0 7-16,-2-10 10 15,2-3-1-15,-3-1-16 16,-3 2 2-16,-2 2-19 15,-4 6 11-15,-3 0 1 16,-3 1 5-16,-1 3-3 16,-1 0-4-16,1 3 1 15,1 7 3-15,1 5 3 16,-1-2-1-16,1-1 0 16,1-5 2-16,1-1 0 15,3-3 0-15,4-2 8 0,1-1-7 16,4 0 6-1,0 0-5-15,1-4 4 0,2-8-7 16,-6 2 6 0,-2-1-6-16,-4 4 0 0,-3 2 3 15,-4 2-3-15,-2 3 0 16,1 0-3-16,1 0 0 16,2 1-18-16,3 12 19 15,1 2-5-15,1-1-3 16,3 3 5-16,1-5-6 15,4-2-7-15,-1-3 16 16,5-3-7-16,-3-4 0 16,3 0-4-16,0 0 11 15,-2-8 0-15,4-9 2 16,-3 0 4-16,-3-2 7 0,1-1-4 16,-9 3-7-16,-3 2 2 15,-6 2-2-15,0 6 0 16,0-3 0-16,0 4 0 15,0-2 1-15,0-2 0 16,0-2-1-16,0-7 4 16,1-3 3-16,6-3 46 15,1-3-8-15,-3 5 24 16,-4 3-12-16,-1 8-29 16,0 8-14-16,0 3-14 15,0 1-3-15,0-2 0 16,0 2 1-16,0 0 0 15,0 0 0-15,0 0 2 16,0 0 0-16,0 0 7 0,0 0-5 16,0 0 16-16,0 0-9 15,0 0-8-15,0 0 1 16,0 0-2-16,0 0-3 16,0 0-1-16,0 2-12 15,0 15 15-15,0 5 0 16,0 7 1-16,0 3 0 15,0 3 0-15,-3 3 0 16,-8 5 0-16,-3 4-6 16,-3 5 0-16,-4 4-34 15,-5-1-32-15,-3-4-13 16,4-13-72-16,8-17-95 16</inkml:trace>
  <inkml:trace contextRef="#ctx0" brushRef="#br0" timeOffset="71097.6">15031 14616 445 0,'0'0'148'16,"0"0"-112"-16,0 0-36 16,91-33-40-16,-61 33 2 15,0 0 11-15,-2 0 12 16,2 12 5-16,-4 2-41 15,-3 1 4-15,-1 4 5 16,-4-1 20-16,-1 2 13 16,0 0 18-16,-1 1-8 0,0 0 3 15,-4 2 9-15,-3 2 3 16,-5-2-13-16,-2-4 5 16,-2-5-8-16,0-3 0 15,0-6 0-15,0-2 1 16,-2-3 14-16,-1 0 36 15,-1 0 49-15,-2-12-28 16,0-8-52-16,3-3 17 16,3-5-23-16,0-1 10 15,3-2-24-15,15 1 3 0,-2 3-7 16,5 7-1-16,-4 4-5 16,0 7 4-16,-3 4-40 15,-2 5-12-15,-2 0-44 16,2 0-1-16,-3 0 54 15,3 10-8-15,0-3-58 16</inkml:trace>
  <inkml:trace contextRef="#ctx0" brushRef="#br0" timeOffset="71783.42">15678 14658 347 0,'0'0'185'0,"0"0"-101"15,0 0-84-15,0 0-43 16,0 0 16-16,0 0 9 0,0 22 18 16,0 3 4-16,-3 6 0 15,-1 3-8-15,2-2 4 16,2-1-3-16,0-8 3 16,0-3 0-16,0-3 3 15,3-3 0-15,5-5-3 16,-2-4 0-16,-4-4 0 15,-1-1 4-15,2 0-4 16,-3 0 1-16,0 0 22 16,1 0 31-16,1-10-15 0,2-6-36 15,2-8-2 1,2 1-1-16,2-3 0 0,2 2 0 16,0 5 4-1,4 5-2-15,-4 6-1 0,-4 2-1 16,-2 1 0-16,-3 5 0 15,-3-1 6-15,1-2-4 16,1 0 11-16,-2 0-11 16,1 2 9-16,1-1 7 15,-2 2-16-15,1 0-2 16,-1 0 0-16,0 0-3 16,0 0 0-16,0 0 3 15,0 0-7-15,0 0 3 16,0 0-7-16,0 10-7 15,0 10 17-15,2 0 1 0,-2 4 0 16,3 1-2 0,-2 4 2-16,1-1 2 15,-2 3-2-15,0 2 1 16,0-1-1-16,0 1 3 0,-3 3-3 16,-6 0-1-16,-6 0-2 15,-2-1 6-15,-5-6-2 16,-6-4-1-16,-2-5-3 15,-4-10 3-15,-4-7 12 16,-2-3 2-16,-5 0 15 16,5-6-22-16,4-5-7 15,6 1-5-15,6-2-8 0,5 1-55 16,9-11-63-16,10-12-129 16</inkml:trace>
  <inkml:trace contextRef="#ctx0" brushRef="#br0" timeOffset="72087.19">15456 14428 488 0,'0'0'79'0,"0"0"-39"15,0 0-38-15,103-31-4 16,-69 31-4-16,6 0 6 16,5 0 7-16,1 11 1 15,-2 7-8-15,-8 2 0 16,-8 3-71-16,-7-3-65 15,-6-6-113-15</inkml:trace>
  <inkml:trace contextRef="#ctx0" brushRef="#br0" timeOffset="72449.85">16065 14776 493 0,'0'0'231'0,"0"0"-65"0,7-97-38 16,-4 79-46-16,-1 11-44 16,-1 5-38-16,-1 2-5 15,0 0 1-15,0 0-2 16,3 0-62-16,2 6-67 16,2 11 11-16,-1 7 31 15,-3 4-23-15,-1-11-93 16,2-11-100-16</inkml:trace>
  <inkml:trace contextRef="#ctx0" brushRef="#br0" timeOffset="72979.37">16480 14364 317 0,'0'0'36'0,"0"0"-36"15,0 0-6-15,0 0-54 16,0 0 40-16,0 0 20 16,37 26 20-16,-32-2-7 15,-3 5 14-15,-2 7-16 16,0 0-2-16,0 1-5 15,0-4-3-15,-5 0 3 0,-3-1-4 16,2-1-5-16,0-3 5 16,3-5 8-1,1-8-8-15,1-8 0 0,1-3 0 16,0-4 1-16,0 0 20 16,0 0 58-16,4 0-26 15,11 0-20-15,8 0-26 16,-1 0 1-16,1 0-7 15,-3 3 0-15,-2 4 6 16,-4 2-5-16,-7 1 3 16,-4-4-5-16,-3 0 0 15,0-1-1-15,0-2 1 16,-10-2 7-16,-8-1 2 16,-3 0 38-16,-3 0-24 15,-4 0-20-15,2 0 1 0,5 0-1 16,4 0-3-16,6 0-8 15,5 0-57-15,6 0-55 16,0 0-137-16</inkml:trace>
  <inkml:trace contextRef="#ctx0" brushRef="#br0" timeOffset="73202.17">16821 14543 511 0,'0'0'66'15,"0"0"-49"-15,94-7-9 0,-65 20-8 16,-6 7 6-16,-3 6-6 16,-4 8 17-16,0 9 2 15,-5 9-6-15,-8 5-7 16,-3 3-3-16,-25 1-2 16,-28-1-2-16,-26 0 1 15,-25 0-7-15,-30-5-11 16,-23-15-96-16,-22-23-170 15</inkml:trace>
  <inkml:trace contextRef="#ctx0" brushRef="#br0" timeOffset="76764.78">8687 15326 270 0,'0'0'75'0,"0"0"-6"15,0 0-49-15,0 0 24 16,0 0-15-16,0 0 68 16,-25-22-44-16,25 22-44 0,0 0-9 15,0 2-4 1,0 18-7-16,0 12 9 0,0 5-1 16,-2 4 2-16,2 3 2 15,-1-1-1-15,-1 0 9 16,-2-3-9-1,-2 0-4-15,-3-5 1 0,2-4-4 16,-1-4-25-16,5-3-5 16,3-3-17-16,0-3-66 15,0-8-14-15,3-10-63 16</inkml:trace>
  <inkml:trace contextRef="#ctx0" brushRef="#br0" timeOffset="76911.23">8574 15265 236 0,'0'0'2'0,"0"0"-4"16,0 0-50-16,0 0-112 16</inkml:trace>
  <inkml:trace contextRef="#ctx0" brushRef="#br0" timeOffset="77058.82">8711 15226 18 0,'0'0'66'0,"0"0"-34"15,0 0-9-15,57 97 4 16,-57-72-13-16,0-5-5 16,-2-1 6-16,-19-4 4 15,-7-5 9-15,-3-4 0 16,-7-2 16-16,-1-3-29 16,1-1-10-16,2 0-5 0,3 0-34 15,8 0-70-15</inkml:trace>
  <inkml:trace contextRef="#ctx0" brushRef="#br0" timeOffset="77626.89">8802 15454 223 0,'0'0'119'0,"0"0"-96"16,0 0-23-16,0 0-37 15,0 0 37-15,0 0 0 16,64-11 3-16,-43 11 10 15,-6 0-13-15,1 0 0 16,-5 0-1-16,-2 7 1 16,-6 4-6-16,0 5 8 15,-3 4-9-15,0 1 9 16,0-2-10-16,-11-2 7 0,1-5 1 16,0-2 0-16,2-5 1 15,5-2 3-15,0 3 0 16,3-3-2-16,0 6 0 15,0 0 2-15,3 1-7 16,12 2 4-16,-2 1-1 16,1 0 4-16,-2 0-4 15,-3-1 2-15,-3 0-2 16,-5-3 1-16,-1 1 1 16,0-1-1-16,0-2 5 15,-13-3 12-15,-8-2 47 16,-4-2-18-16,0 0-15 0,2 0 3 15,2 0-23-15,6 0-11 16,0 0-1-16,6 0-11 16,6 0-110-16,3 0-125 15</inkml:trace>
  <inkml:trace contextRef="#ctx0" brushRef="#br0" timeOffset="77877.45">9572 15570 385 0,'0'0'136'0,"0"0"-58"0,0 0-60 15,0 0-14-15,0 0 0 16,0 0 7-16,106-24-6 15,-48 19-7-15,2 5 2 16,-4 0-31-16,-4 0-15 16,-11 13-88-16,-13-1-69 15</inkml:trace>
  <inkml:trace contextRef="#ctx0" brushRef="#br0" timeOffset="78049.95">9697 15704 176 0,'0'0'272'0,"0"0"-155"0,0 0-75 16,0 0-20 0,0 0-5-16,0 0-17 0,48-36-4 15,12 30-2-15,1 4-1 16,0 2-50-16,-7 0-9 16,-12 0-141-16,-14 2-92 15</inkml:trace>
  <inkml:trace contextRef="#ctx0" brushRef="#br0" timeOffset="78918.39">8411 15359 101 0,'0'0'87'0,"0"0"-40"15,0 0-28-15,0 0 40 0,0 0-38 16,-25-72 46-16,35 62-22 15,8 1-26-15,3 2-5 16,7 4-7-16,1 2-6 16,-1 1-1-16,0 0-1 15,-2 0 1-15,1 2 0 16,-5 7 0-16,-1 2 0 16,-6-3-10-16,-2 4 12 15,-4 1-6-15,-6-2-3 16,-3-1-1-16,0 0 3 15,0-1 5-15,-12 0-8 16,-6-2 16-16,-8 0-7 16,-3-1 2-16,-2-3 1 15,0 0 14-15,2 1-18 16,1 3 0-16,8 3-6 0,1-2-102 16,8-6-119-16</inkml:trace>
  <inkml:trace contextRef="#ctx0" brushRef="#br0" timeOffset="80434.23">10354 15521 198 0,'0'0'87'0,"0"0"-16"16,0 0-29-16,0 0 2 15,0 0-23-15,0 0 29 16,-50-59 9-16,46 45-24 16,4 2-17-16,0-1-2 15,13 1-16-15,10 3 0 16,2 2 0-16,5 7-10 15,3 0 9-15,1 3-8 16,-1 12 5-16,-5 6-2 16,-2 3 6-16,-4-1 0 15,-6 3 2-15,-7-4-11 0,-4-2 11 16,-5-3-2 0,0-4 0-16,0-4-3 0,-3-1 0 15,-5-5 3 1,2-1 0-16,2-2 3 0,0 0 0 15,1 0 4-15,3-8 19 16,0-6-19-16,3-6-7 16,17-2-15-16,7 4 2 15,1 3 1-15,1 4 1 16,-5 8 5-16,0 3-2 16,-5 0-1-16,-2 0 9 15,-3 1-3-15,-5 9-10 16,-4 1-1-16,-2 1 11 15,-3 3-15-15,0-4 15 16,0 0 3-16,0-4-3 0,-3-4-1 16,1-1 4-16,1-2 0 15,1 0 10-15,0 0 11 16,0-9 22-16,6-7-43 16,13-5 0-16,5 1-8 15,0 0 1-15,-3 6 11 16,1 1-4-16,-7 7 1 15,0 4-1-15,0 2-6 16,-2 0 6-16,1 9-3 16,2 10 5-16,-4 6-4 15,4 3 2-15,1 0-5 16,2 1 3-16,2-3-2 0,0-1-51 16,3-4-43-16,3-10-82 15,3-8-41-15</inkml:trace>
  <inkml:trace contextRef="#ctx0" brushRef="#br0" timeOffset="80669.98">11282 15226 340 0,'0'0'209'15,"0"0"-117"-15,0 0-66 16,0 0-26-16,0 0-7 0,0 0-2 15,-5-16 7-15,20 54-3 16,0 13 4-16,1 5 0 16,-2 2-16-16,-1-1-32 15,-5-4-7-15,-2-8-25 16,3-4 12-16,5-13-52 16,6-10-11-16</inkml:trace>
  <inkml:trace contextRef="#ctx0" brushRef="#br0" timeOffset="80913.1">11541 15550 32 0,'0'0'176'16,"0"0"-78"-16,27-96 46 16,-27 76-82-16,0 12-26 15,0 4-31-15,0 4-5 0,-3 0-14 16,-15 2-18 0,-4 12 3-16,-3 6 27 0,-1-1-1 15,1 2 3-15,1 0 3 16,8-3 0-16,5-1-1 15,10-1-2-15,1-2 0 16,3-1 2-16,22-1-2 16,8 0 5-16,6-4 1 15,4-1-6-15,-1 0-1 16,-4-1-27-16,-2 1-67 16,-6-1-56-16</inkml:trace>
  <inkml:trace contextRef="#ctx0" brushRef="#br0" timeOffset="81334.02">11865 15475 332 0,'0'0'184'0,"0"0"-123"16,0 0-45-16,0 0-15 15,0 0-1-15,0 0-8 16,-3-9 4-16,8 36 2 15,9 7 2-15,0 1 1 16,1 1-1-16,-3-5 6 16,1-6-13-16,-4-9 9 0,-3-7-2 15,-3-5 0-15,-1-3 3 16,-2-1 2-16,1 0 7 16,4-3 59-16,2-10-12 15,-1-6-58-15,1 0-2 16,1 4 0-16,-2 1-1 15,3 6 0-15,-3 3 2 16,1 4-1-16,5 1-16 16,0 0-12-16,3 0 11 15,1 10 11-15,2 4-3 16,0 4 8-16,3-1 0 16,-1 2-9-16,0 0 5 15,1-1-44-15,-3 1-29 16,2-3-71-16,-1-5 22 0,2-10-89 15</inkml:trace>
  <inkml:trace contextRef="#ctx0" brushRef="#br0" timeOffset="81662.14">12371 15584 161 0,'0'0'122'0,"0"0"-98"15,0 0-24-15,0 0-20 16,0 0 15-16,0 0 5 15,-9-14 0-15,9 28 0 16,-3 0 5-16,3 1 0 16,0 1-5-16,0-5 14 15,7 1-9-15,4-2 1 0,2 1 3 16,5-1-7 0,4-3 15-16,1 1-17 0,1-8 10 15,-7 1-10-15,-6-1 1 16,-5 0 12-1,-6-1 33-15,0-10 5 0,0-3-31 16,-17-4-14-16,-5-2-2 16,-5-2 0-16,-4 2-2 15,-3 0-2-15,-2 3-3 16,1 5-16-16,7 7-73 16,9 3-91-16</inkml:trace>
  <inkml:trace contextRef="#ctx0" brushRef="#br0" timeOffset="82482.12">12702 15668 244 0,'0'0'158'0,"0"0"-113"16,0 0-25-16,0 0-20 15,0 0-21-15,0 0 14 16,-75 0-2-16,60 0 6 15,-1 6-4-15,0 7-3 16,4-1 4-16,3 4 5 16,3 0-6-16,4-2 7 0,2-1 0 15,0-3-2 1,9-2-1-16,11-4 6 0,5-4-3 16,3 0 0-16,2-3 1 15,-1-11-5 1,-3-6 14-16,-2-2 3 0,-4-3 6 15,-4-3-7-15,-8-7 9 16,-7-5-12-16,-1-7 3 16,-9-8 4-16,-9-4-12 15,-3-2 10-15,3 5 11 16,5 9-16-16,6 13-3 16,4 12-2-16,3 12-3 15,0 7 0-15,0 3-1 16,0 1-36-16,0 21-13 15,0 8 46-15,0 11 2 0,0 6-1 16,0 4 0-16,0-1 1 16,0-4 0-16,1 0 2 15,8-6 4-15,-2-4-3 16,4-4 0-16,4-5-2 16,1-5 0-16,8-8 0 15,3-7 3-15,4-3 4 16,4-1 13-16,-1-2 2 15,-3 1-21-15,-1-2-2 16,-8 0-4-16,-5 0 1 16,-5 0 0-16,-6-10 8 15,-5-2 12-15,-1-4-13 0,0-2 7 16,-3-1-1 0,-6 2 1-16,0 1-10 0,3 5 0 15,3 5-11 1,0 1-6-16,0 2 6 0,3 3 9 15,-3 0-14-15,-5 0-28 16,-1 11 4-16,-2 6 35 16,-2 0 5-16,4 2 0 15,1-3 1-15,7 4-2 16,1-2 2-16,0 3 4 16,13-2 1-16,13 0-4 15,6-3 5-15,10-3 1 0,7-2-6 16,5-2-4-1,1-5 0-15,-4-1-62 0,1-3-28 16,-5 0-65 0</inkml:trace>
  <inkml:trace contextRef="#ctx0" brushRef="#br0" timeOffset="82713.23">13590 15623 236 0,'0'0'200'16,"0"0"-82"-16,0 0-99 15,0 0-19-15,0 0-4 16,0 0-4-16,-39-52-1 16,28 74 6-16,1 8 2 0,1 6 1 15,3 4 3 1,6 4-3-16,0 3 0 0,0-2 2 16,15-3 1-16,9-7-5 15,4-6 2-15,10-7-1 16,6-5-17-16,0-8-77 15,-2-9-144-15</inkml:trace>
  <inkml:trace contextRef="#ctx0" brushRef="#br0" timeOffset="84588.08">13942 15845 66 0,'0'0'27'0,"0"0"-19"15,0 0 52-15,0 0 24 16,0 0-3-16,82-11-43 15,-54 6 19-15,2 1-13 16,0 2 2-16,4 0-29 16,1 2 2-16,2 0-8 15,-2 0-3-15,1 0-2 16,0 0-4-16,-3 0-1 0,-2 0 1 16,-1 0-4-16,-3 6 1 15,-2 4 0 1,-4 1-53-16,-4 4-30 0,-4-1-68 15,-7-8-52-15</inkml:trace>
  <inkml:trace contextRef="#ctx0" brushRef="#br0" timeOffset="85084.79">14234 15668 20 0,'0'0'125'0,"0"0"-64"15,0 0 28-15,0 0-48 16,0 0 33-16,0 0-2 0,-6-45-15 16,6 45 6-16,-1 0-48 15,1 0-10-15,0 0-3 16,0 0 2-16,0 0-3 15,0 0-1-15,0 0-6 16,0 7 1-16,0 11 3 16,0 6 2-16,0 2 0 15,0 5 0-15,0 1-1 16,0 1 2-16,0 4-1 16,0 1 1-16,1-1-2 15,2 0-5-15,-1 0-68 16,-2 1-22-16,0-10-75 15,3-10-98-15</inkml:trace>
  <inkml:trace contextRef="#ctx0" brushRef="#br0" timeOffset="85429.76">14986 16037 267 0,'0'0'193'15,"0"0"-43"-15,0 0-103 16,0 0-47-16,0 0-9 16,0 0 6-16,-13-15 3 15,2 35-2-15,-7 9 0 16,-4 6-5-16,-4 5 7 16,-2-1-58-16,0-1-46 15,4-11-95-15</inkml:trace>
  <inkml:trace contextRef="#ctx0" brushRef="#br0" timeOffset="87817.61">15359 15681 126 0,'0'0'150'0,"0"0"-70"0,0 0 0 15,0 0-15-15,0 0-12 16,0 0-13-16,1-58 8 15,-1 54-15-15,0 1-9 16,0 3 11-16,0 0-8 16,0 0-20-16,0 0-7 15,0 0 0-15,0 0-6 16,2 0-3-16,-1 3 0 16,1 9 6-16,1 7 3 15,0 7 0-15,-1 4-3 16,2 7 3-16,1 6-8 15,2 1 3-15,-1-2 4 0,-2-4-12 16,-2-7 10-16,1-7-3 16,-2-4-8-16,-1-3 14 15,2-3-1-15,-1-1-19 16,-1-2 2-16,2-2-29 16,-2 1-11-16,0 0-44 15,0 0-33-15,0-8 14 16</inkml:trace>
  <inkml:trace contextRef="#ctx0" brushRef="#br0" timeOffset="88171.95">15338 15625 216 0,'0'0'27'16,"0"0"5"-16,0 0-32 15,0 0-44-15,0 0 44 16,0 0 10-16,72-55 37 16,-51 55-20-16,1 0-22 15,2 10-1-15,0 3-2 16,1 2 4-16,-4 0-5 16,-6-3-1-16,-2 2 4 15,-4 2-7-15,-3-1 3 16,-4 3 0-16,-2-1-3 15,0-1 0-15,-8-2 3 0,-12-1 0 16,-6-6-2-16,-4-4 2 16,0-3 4-16,2 0 21 15,3 0-9-15,2 0-15 16,7 0-1-16,4 0 0 16,6 4-77-16,6-3-108 15</inkml:trace>
  <inkml:trace contextRef="#ctx0" brushRef="#br0" timeOffset="88485.1">15735 16044 280 0,'0'0'166'16,"0"0"-36"-16,0 0-67 16,0 0-60-16,0 0-3 15,0 0-1-15,-8-1-6 16,8 1 3-16,0 6-1 16,-1 13 5-16,-1 5 3 15,-2 5-3-15,3-2-4 0,-1 2-2 16,1 0-36-1,1-1-9-15,0 0-52 0,0-4-38 16,3-12-56-16</inkml:trace>
  <inkml:trace contextRef="#ctx0" brushRef="#br0" timeOffset="88817.24">16071 16102 460 0,'0'0'204'16,"0"0"-196"-16,0 0-8 15,0 0-86-15,0 0 86 16,0 0-1-16,-13 2-3 16,3 21 4-16,-2 5 0 15,-1 4-2-15,1-1-2 16,-1-1 4-16,2-5 0 16,5-1-16-16,5-3-55 0,1-9-96 15,9-9-34 1</inkml:trace>
  <inkml:trace contextRef="#ctx0" brushRef="#br0" timeOffset="89404.36">16393 15772 226 0,'0'0'32'16,"0"0"-32"-16,0 0-19 16,0 0-7-16,0 0 26 15,0 0 28-15,0-14-27 0,0 40 18 16,0 11-7-16,5 5 3 16,5 4-4-16,-4-1-6 15,1-6 15-15,0-2-13 16,-2-2 2-16,-2-4 0 15,-3-4-5-15,0-2-2 16,0-6-2-16,0-5 0 16,2-4 0-16,-2-4-2 15,0-4 2-15,0-2 0 16,0 0 2-16,0 0 11 16,0-18 3-16,0-3-15 15,-10-9 6-15,-1-8 5 16,-1-6 4-16,-6-9-1 15,1-11 2-15,0 4 11 0,5 3-2 16,5 14-10-16,7 11 4 16,0 12-20-16,3 5-11 15,14 5-1-15,4 4-37 16,2 2 32-16,3 4 12 16,0 0-14-16,-1 0 18 15,-3 2-1-15,-2 5-17 16,-5 2 19-16,-5-2-5 15,-2 5-2-15,-5 2 6 16,-3 3-5-16,0 2 6 16,-5 1-9-16,-11 3 1 15,-7 0-10-15,0-1-31 16,0 0 7-16,2-5-64 16</inkml:trace>
  <inkml:trace contextRef="#ctx0" brushRef="#br0" timeOffset="89785.22">16608 16058 315 0,'0'0'77'16,"0"0"-77"-16,0 0-52 15,0 0 33-15,0 0 18 16,0 0 1-16,27 27 3 0,-14-14 8 15,-1 1-2-15,-3 4-1 16,0 4-6-16,-5 0-2 16,-4 2 0-16,0 0 5 15,0 2-3-15,-7-1 0 16,-5-2 13-16,-2-4-1 16,-2-5 17-16,4-6-14 15,4-3 4-15,3-5 53 16,5 0-14-16,0 0-4 15,0 0-40-15,0 0-8 16,12 0 2-16,16 0-9 16,12 0 4-16,12 0-2 15,6 0-6-15,1 0-45 16,1 0-12-16,-7 0-56 0,-12 0-50 16</inkml:trace>
  <inkml:trace contextRef="#ctx0" brushRef="#br0" timeOffset="92658.78">8708 16173 54 0,'0'0'141'0,"0"0"-50"16,0 0-53-16,0 0-4 15,0 0-16-15,0 0 41 16,0 0-48-16,-27-57 5 16,26 53 30-16,-1 3 23 15,1-1-12-15,1 2-21 16,0 0-36-16,0 0-3 0,0 4-7 16,0 13 4-16,0 9 0 15,0 9 7 1,0 4-1-16,0 2 7 15,-5-1-7-15,1-2-2 0,4-3 1 16,-3-1 1-16,0-1 0 16,1-3-6-1,1 0-34-15,1-1-22 0,0-4-70 16,3-7-11-16,3-13-80 16</inkml:trace>
  <inkml:trace contextRef="#ctx0" brushRef="#br0" timeOffset="92987.24">8659 16175 192 0,'0'0'87'0,"0"0"-73"15,0 0-14-15,0 0-35 16,0 0 35-16,0 0 5 15,52-44-4-15,-25 44 22 16,-2 0-14-16,-5 2-9 16,-3 8-3-16,-4 1 3 15,-4 2 1-15,-2 1 0 16,-6 4-1-16,-1 2-2 16,-3 0 2-16,-19-3 0 15,-2 0 0-15,-4-4 11 16,-3-6-6-16,2 1-2 15,4-4 8-15,7 0-6 0,5 2-5 16,8 0-22-16,5-4-120 16</inkml:trace>
  <inkml:trace contextRef="#ctx0" brushRef="#br0" timeOffset="93416.09">8887 16387 164 0,'0'0'161'0,"0"0"-154"15,0 0-6-15,0 0-1 16,0 0 0-16,0 0-1 16,-21 10-4-16,21 10 5 15,0 0 7-15,5 4-3 16,4-4-2-16,1-3 3 15,-4-3-3-15,3-5 3 16,-1-1 6-16,-1-6 1 16,0-2-2-16,1 0 39 15,-2 0-13-15,6 0 41 16,-5-2-30-16,1-12-9 0,-2-1-17 16,-2 1 5-16,-1 2-19 15,0 3-5-15,0 5 0 16,-3 1-4-16,3 3 0 15,0 0-3-15,6 0-9 16,7 14-2-16,1 6-1 16,5 5-3-16,2 3-12 15,6 3-35-15,6-1-19 16,4 0-43-16,8-11-73 16</inkml:trace>
  <inkml:trace contextRef="#ctx0" brushRef="#br0" timeOffset="93645.93">9727 16468 283 0,'0'0'136'16,"0"0"-82"-16,0 0-51 15,0 0-3-15,0 0 11 16,103-23-5-16,-54 21-6 16,-1 2-15-16,1 0-55 15,-7 2-20-15,-9 5-49 0</inkml:trace>
  <inkml:trace contextRef="#ctx0" brushRef="#br0" timeOffset="93814.13">9849 16588 346 0,'0'0'157'16,"0"0"-60"-16,0 0-76 15,0 0-12-15,0 0-9 16,0 0-1-16,87-34-22 16,-38 34-48-16,6 0-11 15,-3 0-64-15,-2 0-64 16</inkml:trace>
  <inkml:trace contextRef="#ctx0" brushRef="#br0" timeOffset="94626.97">10622 16468 295 0,'0'0'146'0,"0"0"-85"15,0 0-52-15,0 0-9 16,0 0 0-16,0 0-2 16,22-35-1-16,7 35-2 15,-5 0 2-15,4 12 3 16,-7 1 3-16,-2 2-3 15,-5-1 0-15,-5 1 1 16,-2 1-4-16,-4 1 3 16,-3-3-4-16,0-1-4 0,0-4 6 15,-7-6 2-15,4-1 2 16,-3-2 2-16,0 0 6 16,0 0 16-16,3-11 1 15,3-5-16-15,6-3-11 16,16 1-2-16,5 4 1 15,3 3-12-15,-2 5-17 16,-4 4 29-16,-3 2-11 16,-6 0 7-16,-2 2-3 15,-4 9-13-15,-3 1 18 16,-4 1-3-16,-2-3 3 16,0-2-2-16,0-2 5 15,0-5-2-15,0-1 4 16,0 0-2-16,0 0 26 15,0 0 31-15,3 0-8 0,9-8-39 16,1-5-10-16,5 0 0 16,-1 3-5-16,2 0 5 15,-4 6 0-15,4 3-3 16,-1 1 1-16,2 0-2 16,2 13-6-16,3 8-5 15,0 3 3-15,-3 3 12 16,1-2-6-16,-2-2-5 15,-3-3 10-15,0-4-22 16,4 0-16-16,1-5-19 16,4-4-74-16,-2-7-12 15</inkml:trace>
  <inkml:trace contextRef="#ctx0" brushRef="#br0" timeOffset="94846.29">11486 16461 73 0,'0'0'118'16,"-28"-106"-33"-16,10 50 23 15,6 7 0-15,4 11-27 16,5 13-30-16,3 17-30 16,0 8-21-16,0 0-3 15,2 8-14-15,10 20 6 16,1 11 6-16,-1 9-5 16,3 6 5-16,-3-2 1 15,5-1-3-15,-1-5-16 16,-1-2-16-16,6-6-4 0,4-7-46 15,3-12-58-15,7-13-16 16</inkml:trace>
  <inkml:trace contextRef="#ctx0" brushRef="#br0" timeOffset="95088.11">11831 16493 110 0,'0'0'183'16,"0"0"-35"-16,4-76-57 15,-4 65-38-15,0 9-38 16,-3 2-13-16,-6 0-2 15,-4 2-22-15,-4 17 11 16,-2 2-5-16,-1 6 15 16,1 0-2-16,0-2 6 0,7-2-6 15,4-4 5 1,5-6-4-16,3 0 4 0,0-5 3 16,20-1-5-16,14-4 0 15,12-2 0-15,5 3-5 16,0 0-76-16,-4-1-93 15,-6-3-63-15</inkml:trace>
  <inkml:trace contextRef="#ctx0" brushRef="#br0" timeOffset="96371.25">12174 16184 149 0,'0'0'206'16,"0"0"-91"-16,0 0-115 15,0 0-37-15,0 0 34 16,0 0 3-16,-12 86 5 15,12-35-5-15,6 1 7 16,3 0 3-16,4-1-10 0,-2-4 0 16,0-5-2-16,3-3 7 15,4-7-4-15,1-7-1 16,10-11-1-16,5-10-2 16,6-4 6-1,2-4 10-15,-2-13-6 0,-4-4 58 16,-6 1 5-16,-6 1-32 15,-8 1 10-15,-5 5-28 16,-5 1-7-16,-3 5-10 16,-3 1-3-16,0 1 0 15,0 2-2-15,0 0-1 16,-9 2-5-16,-5 1 7 16,-2 0-7-16,-3 0-5 15,0 0 11-15,2 0-3 0,2 1 4 16,3 9 1-16,4 3-8 15,2 1 6-15,3 1-2 16,3 0-1-16,0 1-2 16,0-3-6-16,0-3-1 15,8-1 1-15,8-1 3 16,5-4 4-16,6-1-5 16,3-3 7-16,1 0-1 15,-1 0 1-15,-2-5-9 16,-4-5 25-16,-4-5-15 15,-4 0 6-15,-5 3 10 16,-3-2 15-16,-3 5-15 16,-2 4 14-16,-3 2-19 15,0 3-8-15,0 0 0 0,0 0 0 16,0 0-2-16,0 0-18 16,0 8 8-16,0 4 5 15,0 1 4-15,0-2 0 16,1-2-3-16,10-2 6 15,5-3-5-15,5 0 5 16,8-2-5-16,2 3-6 16,6-2-14-16,-4 2-20 15,0 1 4-15,-4 1 8 16,-2 1-3-16,-1 0 3 16,-4-4 7-16,-1-3 10 15,-1-1 16-15,-3 0-2 16,3-5 5-16,-2-12 60 15,4-4 0-15,2-6-25 0,-3-9 20 16,1-5-15-16,-4-4 2 16,-6-7 5-16,-4 2-19 15,-5 3 10-15,-3 10-30 16,0 12-9-16,0 15-2 16,0 6-5-16,0 4 2 15,0 0-9-15,0 3-32 16,0 17-35-16,-9 11 75 15,-4 8 4-15,-1 4-2 16,0 2-3-16,1-3 5 0,-1-1 1 16,2-2 3-1,-2 1-4-15,-2 3 0 0,2 2 0 16,2-2 0-16,3-4 0 16,6-5 2-16,3-6-2 15,0-8 0-15,16-7 0 16,5-5 0-16,5-6 0 15,0-2 1-15,1 0 2 16,-5 0 2-16,-3-10 9 16,-6-4 9-16,-7-2 2 15,-3-6 1-15,-3-6-14 16,0-5 3-16,-5 1 4 16,-4 2-12-16,1 3-3 15,6 10-4-15,2 4-3 16,0 5-2-16,0 4-9 0,19 4-14 15,8 0-42 1,3 4 5-16,3 11-56 0,-3 2-24 16,-1-3-14-16</inkml:trace>
  <inkml:trace contextRef="#ctx0" brushRef="#br0" timeOffset="96656.19">13781 16435 79 0,'0'0'216'0,"0"0"-119"15,0 0-85-15,0 0-12 16,0 0-62-16,0 0 62 16,-63 17 9-16,45 23-2 15,3 3 7-15,6-1 9 16,5-1 1-16,4-5-8 15,0-5-10-15,9-4 1 16,16-2 0-16,9-7 1 16,14-5-8-16,6-8 3 15,3-3-7-15,-1-2-50 16,-10 0-88-16,-10-14-124 16</inkml:trace>
  <inkml:trace contextRef="#ctx0" brushRef="#br0" timeOffset="97591.59">14272 16759 392 0,'0'0'205'0,"0"0"-142"16,0 0-28-16,0 0-35 16,0 0 6-16,0 0-12 15,-5-16 3-15,5 29-9 16,-1 6 12-16,-1 4-1 16,2 1 0-16,0-3 1 15,0 0-47-15,0-4-2 16,0 1-28-16,0-4-72 15,-4-9-1-15</inkml:trace>
  <inkml:trace contextRef="#ctx0" brushRef="#br0" timeOffset="97711.39">14176 16520 157 0,'0'0'48'0,"0"0"-48"15,0 0-75-15</inkml:trace>
  <inkml:trace contextRef="#ctx0" brushRef="#br0" timeOffset="98252.49">14604 16756 172 0,'0'0'184'0,"0"0"-42"0,0 0-94 16,0 0-33-16,0 0-15 16,0 0-48-16,-36-16-11 15,5 16 29-15,-2 6 19 16,2 6-2-16,0 3 4 16,2 1-5-16,2 1 12 15,4 1 2-15,4 0-1 16,6 1 1-16,9-3-2 15,4-2 0-15,0-1 0 16,11-5-3-16,11-3 5 16,7-5 0-16,6 0 0 0,-2-9 6 15,-2-8 15 1,-4-5-2-16,-3 1 35 0,-7-4-24 16,-3-3-15-16,-7-5 25 15,-7-5-33-15,0-7 8 16,-10-4 14-16,-11-7-13 15,3 2-8-15,2 2 20 16,7 9-28-16,9 6 2 16,0 11-7-16,0 10 7 15,0 6-2-15,0 7 0 0,3 3-6 16,3 0-1 0,1 12-3-16,3 15 8 0,0 10-3 15,-1 9 5-15,1 3-3 16,0 1 3-16,1-3-1 15,1-1-4-15,-5-1-10 16,2 0-53-16,-2-1-20 16,-2-7-48-16,3-11-88 15</inkml:trace>
  <inkml:trace contextRef="#ctx0" brushRef="#br0" timeOffset="98432.46">14827 16912 407 0,'0'0'239'0,"0"0"-212"16,0 0-27-16,0 0-46 0,0 0 41 15,0 0 0-15,4 72 3 16,-4-39 2-16,0 0-39 16,0 0-41-16,-10-4-84 15,-4-8-38-15</inkml:trace>
  <inkml:trace contextRef="#ctx0" brushRef="#br0" timeOffset="98777.76">14118 16548 182 0,'0'0'215'16,"0"0"-78"-16,0 0-61 15,0 0-50-15,0 0-24 0,0 0-2 16,-3-7 0-16,12 11-3 16,-6 9 3-1,-2 6-26-15,-1 8-42 16,0-7-81-16,-1-7-148 0</inkml:trace>
  <inkml:trace contextRef="#ctx0" brushRef="#br0" timeOffset="100276.66">15289 16943 469 0,'0'0'169'0,"0"0"-147"16,0 0-20-16,0 0 1 16,0 0-2-16,0 0-2 15,12-20-11-15,0 15 12 0,7-4 5 16,-1 1-5 0,0-2-1-16,-2-2 0 0,-7 0-2 15,-3-1 3-15,-4-3-2 16,-2 1-4-16,0 0-3 15,0-1 1-15,-6 5-5 16,-5 1-6-16,-2 2 4 16,1 4 1-16,-3 4 5 15,2 0 6-15,-4 0-4 16,5 6 0-16,-1 8 2 16,4 0-2-16,3 5 0 15,3 0 7-15,3 2 0 16,0 2 2-16,2-1-6 15,10-1 6-15,2-5-4 16,3 0 4-16,5-8-2 0,-1-4 0 16,0-4-2-1,0 0 2-15,1 0 12 0,-4-6-10 16,-1-6-1-16,-2-1 15 16,-5 0 2-16,-1-1-15 15,-5 2 1-15,1 5-3 16,-3 1 1-16,-1 4-4 15,-1 2 6-15,0 0-8 16,6 0 0-16,0 0-1 16,4 2 3-16,5 10 2 15,-3 2-3-15,2-1 6 16,0-4-6-16,-3 0 3 16,-1-3 0-16,-1-4 4 15,-1-2-3-15,-2 0 5 0,4 0-1 16,1 0 2-1,-2 0-7-15,4 0 1 0,0 0-1 16,4-4 2-16,-2-2-2 16,2 2 0-16,-1 1 0 15,-3 3-2-15,0 0 2 16,1 0 0-16,-2 0-5 16,-2 7 2-16,0 3 4 15,0-3-1-15,-3 0 0 16,1-1 0-16,0-2-3 15,1 1 3-15,0-1 4 0,0-4-4 16,0 0-1 0,-4 0 1-16,-1 0 0 0,-2 2-4 15,-1-1-47 1,-1 2-92-16,0-3-78 0</inkml:trace>
  <inkml:trace contextRef="#ctx0" brushRef="#br0" timeOffset="100874.87">17175 15566 41 0,'0'0'139'16,"0"0"-50"-16,29 75-2 16,-10-37-14-16,0 4-32 15,-1 5-11-15,0 6-9 0,-9 0-20 16,-5 0 6-16,-4 0-7 15,-15 3 0-15,-27 6-1 16,-20 2-5-16,-19-4-106 16,-11-15-168-16</inkml:trace>
  <inkml:trace contextRef="#ctx0" brushRef="#br0" timeOffset="101937.64">15909 16598 241 0,'0'0'207'0,"0"-80"-79"0,0 50-49 15,0 8-52-15,0 10-17 16,0 1-6-16,0 7-4 16,0 1 4-16,0 3 3 15,0 0 5-15,0 0-12 16,0 0-5-16,0 9-5 15,0 12 5-15,0 11 5 16,0 5 1-16,-1 4-1 16,-2-1-3-16,3-2 3 15,0-3 4-15,0-1-4 16,0 1-9-16,0-2-21 16,0 2-22-16,0 0-27 0,0-3-55 15,0-8-62-15</inkml:trace>
  <inkml:trace contextRef="#ctx0" brushRef="#br0" timeOffset="102690.03">15881 16762 351 0,'0'0'125'0,"0"0"-98"16,88-44-22-16,-54 42-5 15,2 2 0-15,-3 0-3 16,-1 0 3-16,-4 7 2 16,-3 12 2-16,-4 2-4 0,-3 7 0 15,-6 1-2-15,-3 2 2 16,-5-3-1-16,-4-1-5 16,0-7 6-16,0-6-3 15,0-6-1-15,0-8 4 16,0 0 0-16,-1 0 14 15,-2 0 32-15,-1-2-16 16,2-11 6-16,2-3-27 16,0-4-9-16,7 2-3 15,7 0-7-15,2 2 2 16,-2 7-20-16,-4 2 9 16,2 4 10-16,-3 3 9 15,3 0-5-15,1 0 1 0,1 8 4 16,4 6 0-16,-3 0-5 15,3 3 4-15,1-3 1 16,2-2 2-16,3-4 3 16,4-4-5-16,3-4 1 15,2 0 4-15,0 0-4 16,-3-4 0-16,-3-5 4 16,-7-3-5-16,-4-1 0 15,-7-4 0-15,-4 0 0 16,-3 3 0-16,-2 3-3 15,0 3 7-15,0 8-7 0,0 0 9 16,0 0-12 0,0 0 1-16,0 8-14 0,0 10 18 15,4 9 1 1,1 6-3-16,1 3 9 0,-2 4-5 16,-2 1-1-16,-2 0 1 15,0 2-1-15,0 0 8 16,-15-1-6-16,-4-2 4 15,-4-5 0-15,-1-7-1 16,0-7 0-16,-2-5-1 16,-6-6 0-16,1-7 0 15,-5-3 26-15,-1 0-19 16,-3 0-8-16,2-2-5 16,5-6 3-16,7-1-2 0,9-3-29 15,10-6-80-15,7-7-116 16</inkml:trace>
  <inkml:trace contextRef="#ctx0" brushRef="#br0" timeOffset="103075.85">16915 17037 323 0,'0'0'209'0,"0"0"-160"16,0 0-49-16,0 0-1 15,0 0 1-15,0 0 1 0,9-6 6 16,-8 5-7-16,2 0 0 16,-1 1 0-16,1-2 0 15,-1 1 9-15,-2-1 8 16,0 2 7-16,0 0-19 15,0 0-4-15,0 0 5 16,0 0-3-16,0 0-1 16,0 0-1-16,0 0-1 15,0 0 1-15,0 0-5 16,0 0-3-16,0 0 6 0,0 0-5 16,0 0-36-1,0 5-36-15,0 8-19 0,0-1-18 16,6-4-98-1</inkml:trace>
  <inkml:trace contextRef="#ctx0" brushRef="#br0" timeOffset="103383.88">17267 17020 219 0,'0'0'155'15,"0"0"-15"-15,39-72-75 16,-37 53 9-16,-2 5-37 15,0 4-35-15,-13 3-2 0,-3 2-7 16,0 5 7 0,-5 0-6-16,-3 5-2 0,0 10 3 15,-2 6 1-15,4 1 4 16,3 3 0-16,5 0-6 16,6-5 6-16,6-2 4 15,2 0-4-15,2 0-3 16,17-3-3-16,9-1 1 15,8-4 5-15,6 0-3 16,4-6 1-16,3 0-47 16,-4-2-35-16,-3-2-105 15,-2 0-68-15</inkml:trace>
  <inkml:trace contextRef="#ctx0" brushRef="#br0" timeOffset="103630.01">17770 16620 218 0,'0'0'88'0,"0"0"-80"16,0 0-7-16,0 0 7 16,83 89-8-16,-81-47 13 15,-2 2 13-15,0 6 18 16,0 4-13-16,-16 3-16 15,-12 4-8-15,-13-8-6 16,-16 0 0-16,-13-8-1 16,-16 2-1-16,-16-10-129 15,-10-12-133-15</inkml:trace>
  <inkml:trace contextRef="#ctx0" brushRef="#br0" timeOffset="104905.9">8714 17202 11 0,'0'0'196'0,"0"0"-171"0,0 0-25 15,0 0-15-15,0 0 14 16,0 0 1-16,-3 27 0 16,3-15 7-16,3 5 12 15,6-2-10-15,-3 10 6 16,0 1-6-16,-3 5 10 15,-2 3-7-15,1 0-4 16,-1-1-3-16,-1 0-4 16,2-4-2-16,-2 1 3 15,1-4-6-15,4-4-5 16,1-5-67-16,4-10-47 16</inkml:trace>
  <inkml:trace contextRef="#ctx0" brushRef="#br0" timeOffset="105219.43">8726 17205 201 0,'0'0'53'16,"0"0"-53"-16,0 0-2 15,0 0-96-15,82-63 89 16,-55 54 9-16,0 7 52 15,-5 2-2-15,2 0-27 16,-3 4-7-16,-2 9-9 16,-4 4-7-16,-4 4 0 15,-4 1 1-15,-7 4-1 0,0-2 0 16,-7-3 0-16,-14-2 0 16,-6-9 13-16,-5 0-5 15,1-4-5-15,4-5 10 16,7-1-13-16,6 0-10 15,11 0 1-15,3 0-117 16</inkml:trace>
  <inkml:trace contextRef="#ctx0" brushRef="#br0" timeOffset="105559.12">9148 17396 170 0,'0'0'113'16,"0"0"-82"-16,0 0-30 15,0 0-1-15,0 0 0 16,0 0-3-16,-45 10 5 16,45 7-2-16,0 0 1 15,8 1 2-15,4 3 3 16,4-4 1-16,-2-1-2 15,-1 1 3-15,-4-4-5 0,-3-3 2 16,-1-1 0 0,-5-2-3-16,0-2-1 0,0 1 7 15,-11 0 5-15,-7 2 6 16,-3 1-17-16,0 0-2 16,-1-4-15-16,1-3-84 15,3-2-79-15</inkml:trace>
  <inkml:trace contextRef="#ctx0" brushRef="#br0" timeOffset="105735.88">9169 17367 191 0,'0'0'84'16,"0"0"-53"-16,95-47-18 0,-60 35 1 15,-1 4 24 1,1 6-35-16,-1 2-3 0,0 0-2 15,3 0-23-15,-2 8-72 16,-1 0-72-16</inkml:trace>
  <inkml:trace contextRef="#ctx0" brushRef="#br0" timeOffset="105911.53">9869 17369 314 0,'0'0'158'0,"0"0"-94"16,0 0-20-16,0 0-23 15,0 0-20-15,0 0-1 0,83-42-81 16,-54 55-61-16,-7 5-59 16</inkml:trace>
  <inkml:trace contextRef="#ctx0" brushRef="#br0" timeOffset="106052.31">9981 17542 150 0,'0'0'219'16,"0"0"-77"-16,0 0-53 15,0 0-69-15,0 0-18 16,0 0-2-16,50-59-9 0,-15 59-88 16,4 0-75-16,1 0-48 15</inkml:trace>
  <inkml:trace contextRef="#ctx0" brushRef="#br0" timeOffset="106703.93">10527 17469 194 0,'0'0'130'16,"0"0"-12"-16,0 0-99 15,0 0 6-15,0 0-15 16,0 0-1-16,-5-70-9 15,32 61 0-15,6 3 1 16,4 6-1-16,2 0-5 16,0 5 5-16,-1 10-2 0,-8 4 6 15,-7 0-7-15,-7-2 3 16,-7 0 0-16,-6-3 1 16,-3-2-1-16,0-2-3 15,0-4 1-15,0-2 2 16,-9-3 2-16,0-1 0 15,-1 0 6-15,1 0 8 16,1-3 8-16,4-8 7 16,4-2-31-16,0-2 0 15,9 1-4-15,10-2-5 16,4 3 2-16,-1 4 6 16,0 3 1-16,-4 6-5 0,0 0 0 15,-3 0 4-15,-3 0 1 16,-3 4-1-16,-1 2-1 15,-4 3 0-15,0-3 1 16,-2 1 2-16,-1 0-1 16,1 0 0-16,-1-3 0 15,1-1 0-15,1-3 3 16,6 0-3-16,4 0 1 16,4-9 13-16,2-7 5 15,-1 1-8-15,-2-1-5 16,-2 2-1-16,-1 2-4 15,-1 2 0-15,1 2 2 16,-2 5 9-16,0 0-12 16,0 3-1-16,1 0 1 15,3 4-1-15,0 12-4 0,3 4 4 16,3 3 1-16,3-1-1 16,1 2 1-16,2-3-6 15,-2-1-21-15,1-2-54 16,1-8-45-16,1-6-55 15</inkml:trace>
  <inkml:trace contextRef="#ctx0" brushRef="#br0" timeOffset="106938.19">11535 17263 243 0,'0'0'219'0,"0"0"-101"0,0 0-85 16,0 0-23-1,0 0 5-15,0 0-12 0,-7-61-3 16,22 82-2-16,1 7-3 16,2 11 5-16,3 4 1 15,-5-2-1-15,2-1-10 16,-4-3-25-16,0-3-44 16,-3-3-44-16,7-9-40 15,0-11-17-15</inkml:trace>
  <inkml:trace contextRef="#ctx0" brushRef="#br0" timeOffset="107184.27">11892 17434 26 0,'0'0'169'0,"0"0"-36"0,0 0-67 15,0 0-51 1,43-71 19-16,-43 71 3 0,-6 0-11 16,-12 0-26-16,-7 6 0 15,-8 8 1-15,3 7 0 16,2-5 2-16,4 1 2 15,7-2-1-15,7 0-4 16,6-6 0-16,4 0 0 16,0 1 6-16,7-3-1 15,16 0 3-15,9-4-3 16,11 3-1-16,5-2-4 16,1 3-20-16,-5 0-56 15,-8 1-34-15,-6-3-71 16</inkml:trace>
  <inkml:trace contextRef="#ctx0" brushRef="#br0" timeOffset="108301.69">12384 17352 275 0,'0'0'145'15,"0"0"-96"-15,0 0-33 0,0 0-9 16,0 0 15-1,0 0-22-15,9-19 2 0,6 23-2 16,2 11 2-16,-3 3-1 16,0 5 0-16,-2-2 0 15,-5 1 0-15,-4-3-1 16,-1-1 0-16,-2-1 2 16,0-3-2-16,0-6-3 15,-2 0 2-15,-1-4 2 16,3-4-1-16,-1 0 13 15,1 0 48-15,0-12 18 16,0-8-73-16,1-7-2 16,13-4-6-16,4 1 2 0,4 3 0 15,-1 4-2-15,6 4 2 16,-2 5-1-16,-3 4-1 16,-2 3 2-16,-2 3-4 15,-6 4 8-15,-1 0-7 16,0 0 3-16,-2 12-2 15,0 6 0-15,-2 1 2 16,-1 2-1-16,-1 2 2 16,2-4-1-16,-2-1 0 15,1-3 0-15,3-1 0 16,1 0-1-16,2-1-2 16,0 0-49-16,1-3-20 15,-1-7 0-15,5 1-54 0,-2-4 39 16,2 0-2-16,-1-7 22 15,-5-12 55-15,-3-1 12 16,-4-2 121-16,-1 0 3 16,-3 0-52-16,0 5-2 15,0 4-26-15,0 6-32 16,0 3 1-16,0 4-9 16,0 0-4-16,0 0-1 15,0 0-1-15,0 0-10 16,0 7 12-16,0 6 1 15,-3-2 0-15,3 1 1 16,0 0-2-16,0-1 1 0,0 0-1 16,0-2 5-1,5 1-5-15,7-2 1 0,0-2 0 16,0-4 0 0,-1-1-1-16,-3-1 0 0,-5 0 0 15,-3 0 12-15,0 0 68 16,0-11-44-16,0-6-33 15,0-2-3-15,-8-4 0 16,-3 0 6-16,-1-1-5 16,0 2 8-16,0 6-9 15,1 6-5-15,5 4-36 16,2 5-11-16,1 1-17 0,3 6-140 16,0 11 86-16,9-1 12 15</inkml:trace>
  <inkml:trace contextRef="#ctx0" brushRef="#br0" timeOffset="109081.14">13190 17420 79 0,'0'0'208'0,"0"0"-46"0,0 0-46 16,0 0-98-16,0 0-5 16,0 0-13-16,19-31-1 15,-29 31-5-15,-4 0 4 16,2 0-6-16,-4 9 8 15,1 5-2-15,-1 0 2 16,5 2 0-16,5-3-9 16,3 0 14-16,3-2-8 0,0-4 3 15,0 0-3-15,11-4 2 16,8-3-2-16,4 0 3 16,5 0 5-16,0-1-5 15,1-11 0-15,-3-4 0 16,-2-4 2-16,-6-4 7 15,-2-5-6-15,-6-2 0 16,-6-8-2-16,-4-4 0 16,0-1 1-16,0 2-4 15,0 3 2-15,0 8-6 16,0 4-17-16,0 9-20 16,2 6 22-16,-2 6 16 15,0 6 4-15,0 0 1 16,0 6-33-16,0 14 15 0,0 5 18 15,-6 5 0-15,-2 1 6 16,3 4 0-16,5 1 4 16,0-1 10-16,0 0 12 15,0-1-22-15,11-3 3 16,1-2-7-16,3-5-2 16,0-6-4-16,7-4 2 15,5-6-1-15,3-5-1 16,0-3 4-16,-2 0 5 15,-6 0 1-15,-5-11 37 16,-2-3-1-16,-5-1 16 16,-2-1-48-16,-4 2-9 15,-2 2-4-15,-2 2-1 16,0-1 0-16,0 3-11 0,0 1 6 16,-3 3-13-16,-2 2 16 15,-2 2-4-15,-4 0 3 16,-5 0-19-16,-3 11 4 15,2 2 17-15,2 1 1 16,8 2-2-16,5 1 0 16,2-4 2-16,0-1-9 15,11-1 9-15,10-1 0 16,7 0 0-16,8-4-2 0,7-1 2 16,3-3-38-1,5-1-28-15,-2-1-52 0,-1 0-16 16,-5 0-28-16,-1-8 36 15</inkml:trace>
  <inkml:trace contextRef="#ctx0" brushRef="#br0" timeOffset="109287.83">13998 17393 156 0,'0'0'155'15,"0"0"-37"-15,0 0-28 16,0 0-36-16,0 0-33 16,0 0 1-16,-10-56-7 15,7 56-15-15,0 4-7 16,2 13 7-16,1 5 1 15,0 4 6-15,0 6-4 16,6-1 15-16,8 0-18 16,0-2 0-16,-2-3 0 0,3-2 0 15,0-2-3-15,3 0-48 16,2-7-100-16,0-8-125 16</inkml:trace>
  <inkml:trace contextRef="#ctx0" brushRef="#br0" timeOffset="110411.82">14103 17252 43 0,'0'0'68'0,"0"0"15"15,0 0-10-15,0 0 18 16,0 0-30-16,0 0 3 15,-25-23-47-15,23 23-14 16,1 0-1-16,-4 0-2 16,-1 0 0-16,-3 12-4 15,0 2 9-15,2 3-5 16,-1 1 3-16,1 4-3 16,1 6 4-16,-3-1-4 15,0 5 1-15,-1 2 1 16,-1-2 2-16,3-1-4 15,1-3 0-15,4-3 0 16,3 0 4-16,2-4-4 16,23-2 0-16,11-2 2 15,15-4-2-15,4-1-7 0,0-1-30 16,-6-4-127 0,-4-7-36-16</inkml:trace>
  <inkml:trace contextRef="#ctx0" brushRef="#br0" timeOffset="111162.45">14401 17463 333 0,'0'0'153'15,"0"0"-53"-15,0 0-85 16,0 0-9-16,0 0 33 16,0 0 17-16,-12-20-36 15,17 20-11-15,13-1-7 16,8 1-2-16,4 0 1 15,5 0 1-15,1 0-2 16,-1 3 0-16,3 0 3 0,-3 1-3 16,3 0-18-16,-4 1-11 15,-3 1-21-15,-5 0-33 16,-10 0-35-16,-7-6-99 16</inkml:trace>
  <inkml:trace contextRef="#ctx0" brushRef="#br0" timeOffset="111416.74">14642 17361 257 0,'0'0'162'0,"0"0"-106"0,0 0-43 16,0 0 7-1,0 0 0-15,0 0 26 0,-5-24-24 16,5 24-22-16,0 0-8 15,0 6 1-15,0 14 2 16,0 6 5-16,-1 3-1 16,-4 5-1-16,1 0 2 15,2 0 0-15,2 0-8 16,0-4-58-16,11-5-50 16,11-8-50-16</inkml:trace>
  <inkml:trace contextRef="#ctx0" brushRef="#br0" timeOffset="111630.12">15016 17564 242 0,'0'0'136'0,"0"0"5"16,0 0-135-16,0 0-4 15,0 0-4-15,0 0 2 16,0 10 0-16,-7 11 0 15,-1 4 1-15,0 5-1 16,-1 4-2-16,-4 1-53 16,-2-5-88-16,0-6-98 15</inkml:trace>
  <inkml:trace contextRef="#ctx0" brushRef="#br0" timeOffset="120623.4">15569 17384 122 0,'0'0'53'15,"0"0"0"-15,0 0-32 16,0 0 5-16,0 0 24 15,0 0-48-15,0 0 23 16,0 0 21-16,12-76 2 16,-12 69-5-16,0 4-32 15,0-1 35-15,0 3-38 16,0 1-6-16,0 0 15 0,0 0 10 16,0 0-16-16,0 0-6 15,0 0-1-15,0 0-4 16,0 0 0-16,0 0-6 15,0 0-5-15,0 0 10 16,0 8-1-16,-3 9 2 16,-1 7 1-16,1 7 1 15,1 2-1-15,2 3 1 16,0 3 1-16,0 3-3 16,0-1 1-16,0-4-1 15,0-2 0-15,5-6 0 16,-2-5 0-16,0-4 0 15,-2-5-1-15,-1-2 1 16,2-1-1-16,-2-2-85 0,0-2-27 16,0-8-116-16</inkml:trace>
  <inkml:trace contextRef="#ctx0" brushRef="#br0" timeOffset="120959.98">15555 17231 32 0,'0'0'79'16,"0"0"-30"-16,94 8-28 15,-65 5-16-15,-3 0 2 16,-7-1-5-16,-8-2 1 16,-7-3 2-16,-2 3-5 15,-2 1 0-15,-6 4 4 16,-17 0-1-16,-7-1 0 16,-4 0 6-16,0-4-7 15,-1 0-1-15,2 1 4 16,4-5-5-16,5 2-42 15,6-6-112-15</inkml:trace>
  <inkml:trace contextRef="#ctx0" brushRef="#br0" timeOffset="121459.9">15823 17591 223 0,'0'0'136'0,"0"0"-48"0,0 0-86 16,0 0 1-16,0 0-3 15,0 0 24-15,9-12-9 16,10 12-12-16,4 0 1 15,-1 0-4-15,-1 0 0 16,-4 0-10-16,-6 2 7 16,-5 9 3-16,-6-1-24 15,0 1 19-15,0 2 5 16,-7-2-2-16,-3 0 2 16,1-3 0-16,3 0 2 15,2-2 0-15,3-1-4 16,1 4 2-16,0 0 0 15,0 3 2-15,6 0-2 16,2-2 1-16,-2 0-1 16,-1-1 0-16,-3-1 0 0,-2-1 1 15,0 2 2-15,-6 1 0 16,-10 1 5-16,-5 0 7 16,1 0-12-16,-1 2-3 15,5 0 0-15,6 0-4 16,3 1-64-16,7-7-104 15,0-7-76-15</inkml:trace>
  <inkml:trace contextRef="#ctx0" brushRef="#br0" timeOffset="121665.12">16298 17799 200 0,'0'0'214'15,"0"0"-58"1,0 0-119-16,0 0-37 0,0 0-11 15,0 0 3-15,17 5-1 16,-17 17 6-16,-1 8 2 16,-11 2 1-16,-1 3 0 15,-4 0-1-15,-1-3-19 16,-6-1-80-16,-5-7-37 16,-1-8 0-16</inkml:trace>
  <inkml:trace contextRef="#ctx0" brushRef="#br0" timeOffset="128188.6">16675 17581 67 0,'0'0'72'0,"0"0"-45"15,0 0 10-15,0 0 2 16,0-72 46-16,0 53 11 15,0 2-57-15,0 3 4 16,0 3 4-16,0 3-30 16,0 4 0-16,0 2 8 15,0 2-8-15,0 0-6 16,0 0-9-16,0 0-2 16,0 0-2-16,0 0-7 15,0 15 0-15,0 9 9 16,0 5 0-16,0 5 0 15,0 1 2-15,3 2-2 16,-3-1 0-16,1 0 0 0,1-3 0 16,1 2 2-1,-2-3 1-15,1-1-3 16,1-3 0-16,-2-5-6 0,1-4 4 16,-1-3-60-16,-1-5-4 15,0-1-66-15,0-10-22 16</inkml:trace>
  <inkml:trace contextRef="#ctx0" brushRef="#br0" timeOffset="128344.19">16654 17365 107 0,'0'0'0'15,"0"0"-70"-15</inkml:trace>
  <inkml:trace contextRef="#ctx0" brushRef="#br0" timeOffset="128513.98">16788 17351 6 0,'27'3'75'0,"-3"6"-12"15,-3 1-16-15,0 4-25 16,-6 3 0-16,-3 3-15 16,-6 1-5-16,-6 1-1 15,0 0 1-15,-8-1-2 16,-14-2 0-16,-6-6 4 15,-4-3-3-15,-2-1 4 16,0-5 4-16,-2-1 13 0,4-3-10 16,4 0-12-16,6 0-23 15,10 0-105-15</inkml:trace>
  <inkml:trace contextRef="#ctx0" brushRef="#br0" timeOffset="128952.65">16859 17611 197 0,'0'0'98'0,"0"0"-98"16,0 0-18-1,0 0 18-15,0 0 0 0,0 0 2 16,0 43 12-16,0-23 4 15,1-1-1-15,9 1 13 16,2-3-5-16,3-1 0 16,-1-2-3-16,3-4-3 15,-1-6-6-15,-2-1 1 16,1-3 22-16,0 0 5 16,0 0-1-16,0-7-15 15,-6-12 10-15,-1-2-9 16,-7-3-4-16,-1 2 18 15,0 5-17-15,0 6-8 0,0 9-13 16,0-1 4-16,0 3-6 16,0 0 0-16,3 0-2 15,6 5-21-15,6 14 17 16,3 10 3-16,1 0 3 16,2 4-29-16,0 0-3 15,0-3-38-15,1-4-12 16,4-7-50-16,3-10-84 15</inkml:trace>
  <inkml:trace contextRef="#ctx0" brushRef="#br0" timeOffset="129194.75">17406 17518 349 0,'0'0'54'16,"99"-16"-29"-16,-47 20-17 15,-5 20-7-15,-9 8 8 16,-8 4-6-16,-11 4 6 16,-10 6-2-16,-9 3-5 15,-18 4 7-15,-24 1-2 16,-14 0-4-16,-15-3-2 16,-11-6-1-16,-9-5-1 15,-7-8-20-15,-6-14-111 16,-7-18-142-16</inkml:trace>
  <inkml:trace contextRef="#ctx0" brushRef="#br0" timeOffset="134211.94">2985 13139 300 0,'0'0'180'0,"0"0"-111"0,0 0-66 16,0 0-2-16,0 0 4 16,0 0 5-16,-11-11-1 15,22 11-6-15,16 0 5 16,12 0 10-16,8 0-4 16,1 2-13-1,4 7 0-15,0 2-2 0,-2 1-13 16,-1 7-61-16,-9-3-94 15,-8-5-83-15</inkml:trace>
  <inkml:trace contextRef="#ctx0" brushRef="#br0" timeOffset="134420.44">3230 13014 163 0,'0'0'199'16,"-21"-87"-75"-16,16 63-51 15,-1 11-63-15,3 9-7 16,-1 4 2-16,-8 1-5 16,-3 26-22-16,-10 16-28 15,-1 14 31-15,1 8-15 16,2 6-71-16,1-2-25 16,6-11-59-16</inkml:trace>
  <inkml:trace contextRef="#ctx0" brushRef="#br0" timeOffset="134811.68">3155 12768 214 0,'0'0'91'0,"-122"-29"-91"16,65 29-10-16,3 13-17 15,11 13 26-15,9 7-5 16,6 11-4-16,8 12 7 16,11 14 3-16,5 8 4 15,4 3 10-15,4-3-5 16,17-5-5-16,12-6 9 0,10-10-9 16,15-12 1-16,14-12 13 15,14-17 18-15,10-14 22 16,4-2-2-1,3-29-38-15,-5-14 27 0,-4-10-31 16,-13-10 27-16,-17-5 0 16,-24-2-7-16,-20-3-15 15,-20-2-8-15,-9 6 0 16,-30 11 2-16,-18 16-13 16,-13 21-43-16,-15 21-30 15,-6 5-90-15,0 24-77 16</inkml:trace>
  <inkml:trace contextRef="#ctx0" brushRef="#br0" timeOffset="135144.26">3085 13381 383 0,'0'0'125'0,"0"0"-86"16,0 0-39 0,0 0-34-16,-105 69 14 0,68-22 5 15,-3 3 13-15,1 11 2 16,-6 2 4-16,-2 5-2 15,-7-2-1-15,-1-3 5 16,-2-4-7-16,-4-1 1 16,-2 0-1-16,2 1-3 15,3-8-121-15,12-13-149 16</inkml:trace>
  <inkml:trace contextRef="#ctx0" brushRef="#br0" timeOffset="135613.21">2112 14595 320 0,'0'0'103'0,"0"0"-68"15,0 0-35-15,-113-9 0 16,72 22 0-16,3 2 8 16,2 1-7-16,5 6-1 0,-2 5-2 15,3 1 2-15,12 1 3 16,3-1-1-16,12-2-3 16,3-7 1-16,0-1-6 15,0-9 6-15,8-4 4 16,5-5 9-16,2 0 0 15,7 0 30-15,2-14 1 16,-3-4-13-16,-3-4-21 16,-6-1-8-16,1 2 3 15,-5 2-5-15,-4 9 20 16,-1 4-3-16,-1 5 22 16,1 1-39-16,7 0-11 15,5 1 5-15,9 13 6 16,10 8-8-16,7 4 0 15,6 3 1-15,8 5-29 0,5-1-32 16,4-8-53 0,2-17-115-16</inkml:trace>
  <inkml:trace contextRef="#ctx0" brushRef="#br0" timeOffset="135997.12">2922 13637 261 0,'0'0'133'0,"0"0"-18"16,0 0-34-16,0 0-12 15,0 0-69-15,0 0-11 16,45-15 11-16,3 38 3 16,8 15-3-16,7 13 0 15,0 8 2-15,-2 5 2 16,0-2-8-16,0 0 7 0,0 3-6 15,2 0 6-15,-2 2-9 16,2-1-17 0,6-8-65-16,-4-15-136 15</inkml:trace>
  <inkml:trace contextRef="#ctx0" brushRef="#br0" timeOffset="136444">4007 14626 293 0,'0'0'329'0,"0"0"-206"15,0 0-76 1,0 0-47-16,0 0 0 0,0 0-55 16,-21-25 15-1,21 57 38-15,0 9 2 0,6 6-1 16,-3 3 1-16,-2 4 0 15,-1-7 1-15,0-7 0 16,2-13 2-16,1-12-3 16,3-8 0-16,7-6 0 15,7-1 1-15,7 0 3 16,7 0-4-16,2 0 3 16,-2-1 0-16,-2 1-3 15,-7 0 4-15,0 1-4 16,-7 11 2-16,-6 4-2 15,-4-1-7-15,-8 1 5 0,0 0 2 16,-11 2 0-16,-17-5-1 16,-10-1 2-16,-8-6 21 15,-3-6 5-15,-14 0-8 16,-3-18-8-16,-11-5-10 16,-1-4-1-16,5-4 0 15,14-5-37-15,18-22-84 16,16-26-175-16</inkml:trace>
  <inkml:trace contextRef="#ctx0" brushRef="#br0" timeOffset="136988.79">4774 12114 371 0,'0'0'125'0,"0"0"-119"0,0 0-6 16,0 0 0-16,100 0 0 16,-45 0 4-16,5 0 15 15,1 0 2-15,-3 0-7 16,-3 0-14-1,-7 0 5-15,-9 4-17 0,-4 6 5 16,-10 2-107-16,-9-5-70 16</inkml:trace>
  <inkml:trace contextRef="#ctx0" brushRef="#br0" timeOffset="137165.81">5029 11931 360 0,'0'0'123'0,"0"0"-33"16,0 0-64-16,0 0-26 16,0 0-33-16,0 0 14 15,-48 70 18-15,45-2-9 16,3 8-60-16,0 1-91 16,0-9-30-16</inkml:trace>
  <inkml:trace contextRef="#ctx0" brushRef="#br0" timeOffset="137573.18">5183 11822 211 0,'0'0'37'0,"-138"-55"-29"16,71 55-8-16,3 0-44 15,3 18 16-15,4 12 16 16,11 8 8-16,4 12 4 16,9 11 6-16,8 4 14 15,11 4-20-15,7 1 19 16,7-1-6-16,0-4-11 16,18-5 11-16,21-6-4 15,16-6 10-15,21-10-7 16,14-15 5-16,7-17 11 0,4-6 3 15,-4-31-31-15,-6-11 12 16,-3-13 14 0,-13-2 9-16,-13-4 7 15,-19-2 6-15,-21 0-2 0,-22-2-9 16,-11-1-26-16,-28 4-11 16,-16 8-7-16,-2 16 2 15,-11 24-1-15,-13 14-55 16,-5 21-143-16</inkml:trace>
  <inkml:trace contextRef="#ctx0" brushRef="#br0" timeOffset="137890.04">4492 12422 160 0,'0'0'128'0,"0"0"-32"15,0 0-83-15,0 0-13 16,-118-33-6-16,69 60 3 16,-10 13 3-16,-7 13 0 15,-5 6 0-15,-9 6 0 16,-14-1 0-16,-5-6 4 15,-5-5 0-15,2-6 8 0,7-5-3 16,16-5-3 0,16-6-6-16,23-9-4 0,22-9-71 15,18-13-72-15</inkml:trace>
  <inkml:trace contextRef="#ctx0" brushRef="#br0" timeOffset="138292.31">5105 12736 210 0,'0'0'142'16,"-10"-86"-39"-16,10 55-32 16,0 9-34-16,0 8 3 15,0 8-8-15,0 6 32 0,0 0-64 16,13 26-3-16,15 17 3 15,11 19 1 1,9 14-1-16,1 11 0 0,3 0 3 16,-4-2-4-16,1-8 1 15,-4-6-3 1,1-2-31-16,-5 0-38 0,-5-8-79 16,-4-12-169-16</inkml:trace>
  <inkml:trace contextRef="#ctx0" brushRef="#br0" timeOffset="138759.57">5872 13971 119 0,'0'0'181'0,"0"0"-64"0,0 0-39 15,10-80-13-15,-10 60-39 16,0 1 17-16,0-3 22 16,-4 2-2-16,-5 3-9 15,0 7-20-15,-3 10-23 16,-10 0-11-16,-13 23-13 16,-7 14-18-16,-5 9 24 15,8 5 7-15,8 3 0 16,11 1 0-16,14-3-2 15,6-6 1-15,18-9-8 16,27-9 5-16,22-9-29 16,23-6 2-16,15-13-57 15,3-5-247-15</inkml:trace>
  <inkml:trace contextRef="#ctx0" brushRef="#br0" timeOffset="141120.69">7294 11748 111 0,'0'0'166'0,"0"0"-163"15,0 0-3-15,0 0-7 16,0 0 5-16,0 0 4 16,-8 66-2-16,8-49 1 15,0-1 1-15,0 3 1 16,0-1 3-16,5 5-5 16,-1 3-1-16,-1 3 7 15,0 6-4-15,-1 2 2 16,-1 4-4-16,1 0 1 15,-1 5-1-15,2 1 3 16,0 2 1-16,0 7 2 16,-2 5-2-16,-1 10 0 15,0 8 1-15,0 5-1 16,0 5-4-16,0 3 8 0,2 0-5 16,2-1 2-16,-2-5 1 15,1-5-7-15,-3-5 19 16,0-1-9-16,0 0 16 15,0 8-21-15,0 7 14 16,0 5-13-16,0 2 9 16,-3 4-12-16,-2-3 4 15,-2 2-4-15,-2 3-3 16,-1-7 0-16,-2-3 10 16,6-1-8-16,6-3 3 15,0 1-2-15,0 4-3 16,15 2 6-16,3 0-3 0,1-1 1 15,-4-3 1-15,-3-3-3 16,-6-1 4-16,-3 1-6 16,0-3 3-16,0 0 1 15,4-2 5-15,5-4-7 16,-1-2-1-16,3 1 1 16,-3 0 4-16,4-4 1 15,-5 0-7-15,1-7 5 16,-5-3-3-16,3 4 1 15,-6 4 2-15,-2-3-5 16,-1 3 4-16,0-3-4 16,0-2 13-16,2-3-8 15,1-4 7-15,0-8-5 16,3 0 0-16,1-8 9 16,-1-1-9-16,0-2 7 0,0-7-13 15,-1-7 0-15,-2-8-1 16,1-3 1-16,-4-4-1 15,0-1 0-15,0 2-2 16,0 3-45-16,-9-15-78 16,-3-18-173-16</inkml:trace>
  <inkml:trace contextRef="#ctx0" brushRef="#br0" timeOffset="144699.04">2642 10515 50 0,'0'0'160'0,"0"0"-45"16,0 0-4-16,0 0 28 15,0 0-29-15,-18-83-48 16,18 73 24-16,0 6-50 16,0 3-3-16,3-1-33 15,7 2-14-15,4-3 12 16,11-3-9-16,8-4 10 16,9-8-9-16,7-2-9 15,-7-4 10-15,1-3-5 0,-7 2 14 16,-3-1-11-1,-8 1 9-15,-4 1-3 0,-5 2 5 16,-8 2 0-16,-7 1-1 16,-1-1-1-16,-4 4-21 15,-17 3 8-15,-6 9-17 16,-7 4-14-16,-2 0 27 16,3 17-1-16,0 9 5 15,2 9-6-15,6 15 18 16,2 13-10-16,4 11 1 15,1 8 9-15,0 3-2 16,-1 0-3-16,-2-2 7 16,7-5-4-16,2-9 5 15,2-10 5-15,1-8-5 16,0-7-4-16,-3-7 4 0,0-6-2 16,-4-4 2-16,-4-4 3 15,-5 2-3-15,-2-8-110 16,5-11-128-16</inkml:trace>
  <inkml:trace contextRef="#ctx0" brushRef="#br0" timeOffset="145473.34">2293 10893 287 0,'0'0'94'15,"0"0"-40"-15,82-67-49 16,-30 53-4-16,6 2 6 16,0 2-7-16,2 3 4 15,-3 3-21-15,1 4 38 16,-3 0-28-16,-6 0 12 16,-8 0-5-16,-7 0 0 15,-9 0 5-15,-8 0-5 16,-7 2 0-16,-5-1 1 15,-5 0-6-15,0 0 5 16,0 2-12-16,0 0 3 16,0 3 2-16,-2-1-4 15,-7 3 8-15,2 1-9 16,-1-1 11-16,1 6 1 16,2-1-2-16,2 3 2 0,3 4 0 15,0-3 2-15,0 3 0 16,5-2-2-16,7-3 8 15,4-2-8-15,2-3 3 16,0-3-3-16,4-5 10 16,-2-2-9-16,-1 0 9 15,-2 0 3-15,-4-12 14 16,-1 1-12-16,-9-6-4 16,-3-2 4-16,0 1-15 15,-9-3-6-15,-13-3 6 0,-5 2 0 16,4-3 0-1,1 2 3-15,4 3 9 0,9 3-1 16,6 8 10-16,3-1-21 16,3-1 0-16,24 3-12 15,15-3 6-15,7 5 2 16,3 6 1-16,-4 0-2 16,-5 7-1-16,-4 16 6 15,-9 7-7-15,-9 3-23 16,-3 7 27-16,-9-1-1 15,-6 1-5-15,-3-3 9 16,0-8-4-16,0-7 4 16,0-8 0-16,0-9 0 15,0-5 4-15,0 0-3 16,5-14 96-16,21-19-54 0,11-9-42 16,8-6 4-16,4-1-1 15,-4 5 1-15,1 7-1 16,-4 15-4-16,-8 15-64 15,-2 7-108-15,-7 0-219 16</inkml:trace>
  <inkml:trace contextRef="#ctx0" brushRef="#br0" timeOffset="145948.22">4636 10896 337 0,'0'0'129'15,"0"0"-55"-15,-53-86-66 16,23 70-8-16,5 5-26 16,-2 4 11-16,5 3 13 15,2 4 2-15,-1 0-5 16,-1 15 5-16,4 8-5 15,-3 9 5-15,7 1-6 16,3 4 3-16,6-2 3 16,5 0 2-16,0-2-1 15,3-4 2-15,12-5-6 0,3-8 2 16,0-7 1-16,1-9 0 16,1 0 14-16,2-9 57 15,3-11-1 1,2-4-31-16,-6-1-28 0,0 1 13 15,-7 4-24-15,-4 3 1 16,-3 6-2-16,-2 4 8 16,-4 3-2-16,1 2 19 15,-1 2-24-15,4 0-4 16,10 6-12-16,1 14 12 16,5 5 0-16,4 6-31 15,-1 4-55-15,6-1-44 16,3-10-77-16</inkml:trace>
  <inkml:trace contextRef="#ctx0" brushRef="#br0" timeOffset="146193.37">4971 10949 371 0,'0'0'150'15,"0"0"-95"-15,0 0-49 16,0 0-5-16,0 0 4 16,82-23 23-16,-30 21-16 15,9 2-9-15,6 0 5 16,-4 0-6-16,-5 0-2 0,-8 2-18 16,-9 4-6-1,-8 2-31-15,-9 2-57 0,-14-3-87 16</inkml:trace>
  <inkml:trace contextRef="#ctx0" brushRef="#br0" timeOffset="146396.07">5208 10789 331 0,'0'0'194'15,"0"0"-70"-15,0 0-89 16,0 0-30-16,0 0 8 0,0 0-13 15,-15-53-14-15,13 86-10 16,2 17 18-16,0 9-3 16,0 6-33-16,0 1-56 15,3-1-55-15,8-10-35 16</inkml:trace>
  <inkml:trace contextRef="#ctx0" brushRef="#br0" timeOffset="146845.34">5642 10614 470 0,'0'0'64'16,"0"0"20"-16,-9-73-71 0,9 73-13 15,0 2-56-15,0 21-5 16,8 17 56-16,6 11 3 15,-3 10 1-15,1 3-4 16,-5-3 2-16,-7-8-37 16,0-7 12-16,0-10-20 15,-1-11 34-15,-3-9 8 16,4-10-4-16,0-6 7 16,14 0 3-16,18-1 17 15,8-11-15-15,6 1 2 16,-1 1-4-16,1 1 10 15,-4 5-3-15,-5 4 12 0,-8 0 0 16,-7 0-19-16,-10 3-6 16,-7 7 5-16,-5 0 2 15,-8 3 4-15,-19-1-1 16,-12-1 11-16,-4-1 12 16,-6-3-18-16,2-3 12 15,1 0-8-15,6-2-3 16,4-2-10-16,12 4-5 15,10-4-62-15,14 0-154 16</inkml:trace>
  <inkml:trace contextRef="#ctx0" brushRef="#br0" timeOffset="147054.2">6215 10972 502 0,'0'0'64'15,"0"0"-1"-15,0 0-58 16,89-46-2-16,-57 39 8 16,5 0-9-16,7 1 1 15,3 5 8-15,-2 1-22 16,-5 0 3-16,-4 2-52 16,-11 9-17-16,-8-3-76 0,-11-2-68 15</inkml:trace>
  <inkml:trace contextRef="#ctx0" brushRef="#br0" timeOffset="147257.16">6403 10775 236 0,'0'0'154'16,"0"0"3"-16,0 0-91 16,0 0-45-16,0 0-21 15,0 0 0-15,-22-49-24 16,20 82 18-16,-1 12 3 15,0 7 3-15,3 1 0 16,0 0-11-16,0-4-60 16,0-2-2-16,2-4-28 15,23-16-26-15</inkml:trace>
  <inkml:trace contextRef="#ctx0" brushRef="#br0" timeOffset="147495.84">6939 10824 382 0,'0'0'116'0,"0"0"-116"15,0 0-32-15,-84-10-18 16,59 24 50-16,-1 8 1 16,6 6 2-16,3 6 1 15,5 1-2-15,9 2 1 0,3-2-2 16,0-6 3-1,21-2 5-15,13-2 1 0,20-6-10 16,16 1 3-16,15-6-10 16,11-10-97-16</inkml:trace>
  <inkml:trace contextRef="#ctx0" brushRef="#br0" timeOffset="148251.94">9017 11259 350 0,'0'0'115'0,"0"0"-61"16,0 0-54-16,0 0-14 16,0 0-8-16,0 0 15 15,-3 11 7-15,3 15 7 16,0 6-2-16,4 8-5 15,7 0-3-15,2 3 1 0,1-5 0 16,2-6-43-16,-4-13-110 16,3-13-126-16</inkml:trace>
  <inkml:trace contextRef="#ctx0" brushRef="#br0" timeOffset="148536.76">8918 10999 293 0,'0'0'92'15,"0"0"-68"-15,0 0-5 16,0 0-19-16,0 0 0 0,0 0 14 16,5-40-13-1,13 38-1-15,3-2-2 0,-4 1 2 16,-6 0-1-16,0-1 8 15,-8-3-6-15,-3-3-1 16,0-1-2-16,-20-1-8 16,-7 4-7-16,-3 2 15 15,-3 6-14-15,1 0 12 16,3 2-43-16,4 14-23 16,11 3-66-16</inkml:trace>
  <inkml:trace contextRef="#ctx0" brushRef="#br0" timeOffset="149363">9355 11237 337 0,'0'0'166'16,"0"0"-77"-16,0 0-81 15,0 0-1-15,0 0 3 16,0 0 17-16,27-68-27 15,-19 68-1-15,4 13-33 16,6 11 34-16,2 5-7 16,-1 5 6-16,-3 4 0 15,-6 1-18-15,-5 2 19 0,-2-3 7 16,-3-5-7 0,0-8-3-16,0-12 3 0,0-5-2 15,1-4 4-15,-1-4 2 16,5 0 6-16,2-18 28 15,4-11-9-15,2-11-26 16,2-3 2-16,2 2-5 16,-1 4 3-16,3 9-3 15,1 6 1-15,-1 9-2 16,3 4 1-16,-1 4-3 16,3 5 0-16,0 0-2 15,4 6 5-15,-4 12 0 16,2 7-3-16,-2 4 2 15,-1 5-4-15,1 3-4 0,-1-2 3 16,2-2-7-16,-3-8-14 16,1-6-5-16,-4-6 2 15,2-10 15-15,6-3 15 16,3-6 13-16,-1-16 32 16,0-7-14-16,-4-11 18 15,-1-6-27-15,-3-4 14 16,-2-1 7-16,-4 4 9 15,-4 4-25-15,-1 3-16 16,-7 5-11-16,-3 8-1 16,0 5-6-16,0 8-25 15,-13 10-10-15,-2 4 1 16,-9 0-83-16,-3 13 89 16,-1 8 12-16,10 3 6 15,3 6 12-15,12 2-8 0,3 2 7 16,10 5 0-16,20 0 6 15,9 3 1-15,6 4 1 16,2 0-1-16,-2-1-1 16,-6-4 0-16,-10-3 2 15,-6-5-2-15,-9-4 0 16,-10-4 1-16,-4-4-3 16,-1-4 3-16,-23-5-2 0,-9-5-1 15,-4-3 2 1,-6-4 0-16,-1 0 1 0,5 0-1 15,6-8 0-15,10-3-31 16,15-7-117-16,8-8-93 16</inkml:trace>
  <inkml:trace contextRef="#ctx0" brushRef="#br0" timeOffset="149631.99">10552 11009 351 0,'0'0'116'16,"0"-75"4"-16,0 53-79 16,0 9-39-16,-2 7 2 15,1 2 1-15,1 4-3 0,0 4-2 16,0 21-21-16,3 11 16 16,6 13 4-16,6 8 1 15,1 2 3-15,-2 0-3 16,2 2 4-16,-7 0-4 15,-4 0 0-15,0-4-4 16,4-7 3-16,5-6 1 16,5-9-41-16,2-13-81 15,-1-15-161-15</inkml:trace>
  <inkml:trace contextRef="#ctx0" brushRef="#br0" timeOffset="149815.94">10627 11222 500 0,'0'0'81'15,"0"0"-18"-15,80-66-63 16,-41 60-8-16,-8 5-4 16,-7 1-37-16,-3 0 8 15,-3 8-79-15,1 3-151 16</inkml:trace>
  <inkml:trace contextRef="#ctx0" brushRef="#br0" timeOffset="150158.1">11039 11308 304 0,'0'0'27'16,"0"0"-27"-16,0 0-58 15,102-4 34-15,-76 26 20 16,-4 9 4-16,1 5 16 16,-6 2-4-16,-8-1-9 15,-6-5 13-15,-3-6-10 16,0-9-4-16,0-7 10 16,0-7-1-16,0-3-4 15,0 0 21-15,-3 0 63 16,-3-16 20-16,-2-12-94 0,2-15-14 15,4-11 21-15,2-6 17 16,0-1-5-16,2 7-3 16,9 12-33-16,3 10-2 15,-2 9-46-15,3 12-40 16,-5 10-91-16,2 1-105 16</inkml:trace>
  <inkml:trace contextRef="#ctx0" brushRef="#br0" timeOffset="150511.87">11383 11278 293 0,'0'0'193'16,"0"0"-135"-16,0 0-58 15,0 0-12-15,0 0 11 16,0 0-10-16,34 83 7 0,-34-50 3 16,0 1-1-16,0-1 2 15,3-5 0-15,2-3 0 16,2-3 1-16,1-5-1 15,2-6 1-15,-2-4 3 16,1-5-2-16,1-2 5 16,2 0 54-16,0-15 3 15,3-10-24-15,-5-4-29 16,1 0 6-16,-1 1 1 16,1 5 3-16,0 5-19 15,0 5-2-15,-2 3 0 16,4 8-1-16,-1 2-4 15,5 0 1-15,1 13-4 0,-1 13-13 16,-1 4-31-16,1 3-23 16,0 2-20-16,2-6-47 15,8-7-67-15</inkml:trace>
  <inkml:trace contextRef="#ctx0" brushRef="#br0" timeOffset="151126.81">11995 11468 172 0,'0'0'139'15,"0"-102"-18"-15,-12 55-67 16,-13 10-29-16,2 12 13 16,-2 13-29-16,4 10-9 0,2 2-6 15,-1 3 2-15,4 19-20 16,2 7 16-16,4 9 0 16,4 5-4-16,6 1 7 15,0-1 5-15,9-7-2 16,13-4 2-16,13-7 0 15,8-5 0-15,6-8 2 16,8-5-1-16,2-7-1 16,1 0 0-16,0-8 2 15,-2-17 2-15,-2-8 9 16,-9-11 1-16,-6-12 15 16,-15-11 4-16,-11-8-12 15,-12-6-8-15,-3-4-10 16,-3 5 3-16,-12 1 1 15,5 8-2-15,0 17-2 0,6 16-3 16,4 19-3-16,0 15-9 16,-2 4-21-16,-3 19-169 15,-3 20 184-15,-1 12 17 16,-1 11-1-16,4 10 2 16,6 2 2-16,0 5 0 15,7 4 2-15,2 3 2 16,-3-7 20-16,0-7-25 15,4-15 11-15,7-18-5 16,8-11 1-16,10-16 22 16,2-6 26-16,5-3 2 15,-2 0-33-15,-4 1-19 0,-6 4-12 16,-5 3 1 0,-4 3-1-16,-3 2 0 0,1 1 8 15,-4-1-10-15,3 0 9 16,1-2-1-16,-1-5 8 15,5-2-3-15,-1 2-5 16,1-1-6-16,0 2 6 16,-2-4-69-16,-3-6-172 15</inkml:trace>
  <inkml:trace contextRef="#ctx0" brushRef="#br0" timeOffset="151500.9">12891 11368 395 0,'0'0'6'0,"0"0"-6"0,0 0-113 15,0 0 102-15,0 0 8 16,-41 77 3-16,39-64 9 16,2 0 1-16,0 0 30 15,0-1-39-15,0-2 10 16,0-2-7-16,5-6-2 15,5-2 4-15,1 0 44 16,1-15 19-16,-1-7-50 16,-8-4-6-16,-3-3-13 0,0-2 1 15,-6 6 2-15,-8 2-1 16,0 7-2-16,-2 6-2 16,1 3-1-16,0 4 0 15,1 3 0-15,1 0 2 16,1 3-6-16,1 16 7 15,0 6-2-15,0 6 4 16,4 0-4-16,-2 2-5 16,6-6-84-16,3-11-54 15</inkml:trace>
  <inkml:trace contextRef="#ctx0" brushRef="#br0" timeOffset="151748.97">12397 11105 312 0,'0'0'118'0,"0"0"-82"16,0 0-32-16,132-5-4 15,-71 12 0-15,6 3 4 16,2-2-4-16,2-1 0 15,-1 0 9-15,-2 0-16 16,-4 1 7-16,-9 4-18 16,-3-2-135-16</inkml:trace>
  <inkml:trace contextRef="#ctx0" brushRef="#br0" timeOffset="152594.18">13244 11450 410 0,'0'0'25'16,"0"0"-6"-16,0 0-19 16,0 0-161-16,-102-5 117 15,74 19 43-15,5 5 1 16,7 0 8-16,4 3 0 16,8-4-6-16,4-2 3 15,0-2-3-15,10-5 0 16,14-2 54-16,6-3 0 15,3-4-17-15,1 0-13 0,-4-2-22 16,-5-12 3 0,-7-6 11-16,-8-5 16 0,-4-4-9 15,-3-1-24-15,-1 2-2 16,1 3 1-16,1 8-2 16,1 7 2-16,1 10-2 15,3 0-12-15,5 6-21 16,-1 13 21-16,1 0 1 15,-5 3 6-15,0 1 7 16,-1-5 0-16,1 0-3 16,-2-9 3-16,-2-2-1 0,-2-5 2 15,0-2-1 1,1 0 8-16,5-4 99 16,3-8-64-16,6-9-43 15,1-1 0-15,2-2-12 0,0 5-19 16,-1 1 10-16,0 6-2 15,1 6 15-15,-1 4 6 16,-1 2-1-16,2 6-2 16,-5 13 3-16,1 9-4 15,-2 2-19-15,-2 1-2 16,-1-1-25-16,3-7 21 16,3-7-9-16,3-6 33 15,0-10 7-15,6 0 8 16,1-14 61-16,2-11-19 0,-2-10-3 15,-3-10-19-15,-1-11 18 16,-4-7 3-16,-4-4 5 16,-1 0-7-16,-8 3-35 15,-4 7 25-15,-3 7-36 16,0 13-2-16,0 16-47 16,-5 11-7-16,-6 10 4 15,-3 6-89-15,-2 17 12 16,4 15 98-16,8 4 26 15,4 10-1-15,10 9 5 16,22 7 6-16,8 4-4 16,4 0 11-16,-2-6-9 15,0-8 17-15,-3-7 5 16,-9-7 7-16,-11-7 17 16,-13-8-46-16,-6-6-4 0,-21-5 3 15,-23-4 1-15,-19-2 0 16,-15-2-4-16,-14-3-3 15,-7-7-123-15,-2 0-130 16</inkml:trace>
  <inkml:trace contextRef="#ctx0" brushRef="#br0" timeOffset="153044.1">10213 11772 308 0,'0'0'11'0,"-122"-12"-11"15,82 12-14-15,10 2-14 16,9 3 12-16,9 0 16 16,12 1 8-16,29 5 6 0,43 1 75 15,38 9 9 1,34 3-57-16,32 0-27 0,26 0-14 16,39-2 1-16,35-1 1 15,17 0 9-15,20-1 43 16,-3 2 17-16,-11-1-14 15,-20-1-1-15,-31 5-20 16,-53-2-27-16,-53 0-9 16,-46-5-2-16,-45-4-14 15,-43-5-47-15,-28 0-65 16,-57-2 20-16,-37 1 0 16,-27-8-67-16,-25 0-44 15</inkml:trace>
  <inkml:trace contextRef="#ctx0" brushRef="#br0" timeOffset="153309.19">10942 11925 321 0,'-102'-7'81'15,"25"7"-57"-15,21 10-24 16,18 9-11-16,21 4-85 16,17-2 24-16,37 0 47 15,32 4 25-15,34 2 38 16,31 0-29-16,38 4 7 15,28 4-9-15,22 2-7 16,15-1-30-16,12-4 30 16,12-7 9-16,-4-10 44 15,-15-8 60-15,-28-7-10 16,-37 0-35-16,-37-1-40 0,-43-11-14 16,-45 1-14-16,-46-9-5 15,-20-5-168-15</inkml:trace>
  <inkml:trace contextRef="#ctx0" brushRef="#br0" timeOffset="182771.7">14503 8547 162 0,'0'0'120'0,"0"0"-53"16,0 0 3-16,0 0 2 16,0 0 16-16,0 0-43 15,0 0-6-15,-9-44-39 16,3 44-7-16,-5 21-11 16,-4 12 17-16,-9 11-1 15,1 6 4-15,0 2-2 16,4 2 1-16,6-2-1 0,5 1-1 15,8-2 1-15,2-2 0 16,26-4-3-16,17-3 1 16,16-11-7-16,13-4-42 15,11-13-59-15,2-14-127 16</inkml:trace>
  <inkml:trace contextRef="#ctx0" brushRef="#br0" timeOffset="183026.8">15017 8583 337 0,'0'0'67'16,"0"0"-11"-16,0 0-27 15,0 0-29-15,0 0-14 16,0 0 7-16,-17 23 7 15,26 17 8-15,2 5-6 16,-2 6-1-16,0 2-2 16,-4 2 1-16,2-1-3 15,1-1 3-15,4-10-86 16,9-15-114-16</inkml:trace>
  <inkml:trace contextRef="#ctx0" brushRef="#br0" timeOffset="183502.69">15429 8657 302 0,'0'0'94'15,"0"0"-93"-15,0 0-1 16,0 0-28-16,0 0-4 15,0 0-4-15,-92-31 35 16,62 45 0-16,2 2 0 0,-1 0 1 16,6 3-3-16,4-1 6 15,12 2-3-15,7 1 0 16,0 0 0-16,24 1 1 16,16 2 7-16,9 0-6 15,7 3-2 1,-3-1 11-16,-3 2-11 0,-12 0-1 15,-11 1 0-15,-18-2-9 16,-9-4 3-16,-9-2-21 16,-26-5 12-16,-6-7 3 15,-2-9 8-15,0 0 5 16,5-18 12-16,8-11 57 16,11-6 9-16,10-7-1 15,9 1 2-15,2-3-29 0,23 3 1 16,9 1-37-1,5 5-11-15,4 6-3 0,-2 4-2 16,-4 8-10-16,-3 7-46 16,-7-1-105-16,-6-1-164 15</inkml:trace>
  <inkml:trace contextRef="#ctx0" brushRef="#br0" timeOffset="183782.23">15744 8316 385 0,'0'0'194'16,"0"0"-134"0,0 0-37-16,0 0-23 0,0 0 0 15,0 0 0-15,19 58-6 16,-11 3 5-16,-1 12 1 15,4 10 2-15,-4-2 5 16,4 1-7-16,2-4-4 16,2-6 4-16,6-6 0 15,4-4-26-15,2-6-35 16,-1-15-91-16,3-21-177 16</inkml:trace>
  <inkml:trace contextRef="#ctx0" brushRef="#br0" timeOffset="184876.07">16041 8709 18 0,'0'0'146'15,"0"0"-124"-15,0 0 8 16,0 0-18-16,0 0 31 15,0 0-40-15,-12-18-3 16,12 18-25-16,0 0-23 16,0 0 33-16,0 0 15 15,0 0 5-15,-1 0 30 16,1 0 28-16,-2-2 19 16,-1 0-6-16,2-2-45 0,-2 2-23 15,0-3-2 1,-2 3 7-16,2-1 11 0,0 0-5 15,1 2 27-15,2 0-31 16,0 1 7-16,0 0-22 16,-1 0-1-16,-1 0-14 15,-3 12-30-15,0 9 45 16,2 4 0-16,2 0-2 16,1-5 2-16,0 0 1 15,0 0 0-15,6-4 1 16,7 0-2-16,4-6 0 15,3-1 0-15,3-5 0 16,-1-4 2-16,4 0-2 16,-1-4 1-16,-1-13 6 0,-6-5-3 15,-2-4 0 1,-8-1 8-16,-5-3 7 0,-3 5-16 16,0 1 8-16,-6 6-10 15,-8 5 1-15,-1 5-2 16,-5 5-4-16,-5 3 1 15,-6 0-10-15,-3 16-20 16,1 8-13-16,7 1-46 16,12-1-40-16,12-7-66 15</inkml:trace>
  <inkml:trace contextRef="#ctx0" brushRef="#br0" timeOffset="185111.17">16332 8689 327 0,'0'0'128'0,"0"0"-88"16,0 0-13-16,0 0 62 15,0 0-29-15,0 0-7 16,7-46-53-16,-5 46-10 16,-1 8-5-16,4 13 11 15,1 6 4-15,3 6 0 16,-1 3-7-16,2 0-35 15,2 1-7-15,1-3-32 16,2-6-84-16,4-12-97 16</inkml:trace>
  <inkml:trace contextRef="#ctx0" brushRef="#br0" timeOffset="185364.16">16603 8391 406 0,'0'0'146'0,"0"0"-32"15,0 0-57-15,0 0-57 16,0 0-5-16,0 0-9 16,36-35 14-16,-20 75 11 0,0 15-10 15,-2 12-2 1,-3 6-6-16,0 3-1 15,-4 0-10-15,2-1-44 0,3-5-27 16,7-12-58-16,6-20-113 16</inkml:trace>
  <inkml:trace contextRef="#ctx0" brushRef="#br0" timeOffset="188436.2">16893 8654 369 0,'0'0'46'15,"0"0"-42"-15,0 0-8 16,0 0-21-16,0 0 16 16,0 0 9-16,80-57 4 15,-35 56 9-15,0 1-3 16,-5 0 11-16,-7 0-13 15,-8 8-4-15,-7 4-4 0,-7 2-4 16,-10 2 3-16,-1 1 1 16,-1 2-1-16,-24 2-1 15,-8 0 4-15,-5-2-2 16,-1-5 0-16,5-2 6 16,6-3 9-16,7-3-6 15,10-2 11-15,8-1-20 16,3 0 0-16,2 0-4 15,25-1 8-15,16-2-4 16,18 0 0-16,13 0-5 16,6-10-1-16,-1-4-42 15,-6-3 41-15,-12 1-3 0,-10-2 10 16,-12 0 10-16,-10 0-10 16,-12 1 4-16,-7 3 9 15,-10 1 0-15,0 1-13 16,-5 4 0-16,-13 3-2 15,-8 2-2-15,-2 3-3 16,-2 0 5-16,2 0 2 16,4 0 6-16,9 8-6 15,4 2 0-15,6 0-1 16,5 0 1-16,0 2 2 16,10-2-1-16,15-1 10 15,9-1-2-15,11-2 14 16,4-6-3-16,0 0-18 0,-7 0-1 15,-10 0-1-15,-11-6 0 16,-8-6 21-16,-8-7-21 16,-5-6 18-16,-2 0 17 15,-19 0-32-15,-7 1-1 16,-5 4 3-16,0 3-10 16,2 9-38-16,4 8-35 15,11 0-63-15,11 0-93 16</inkml:trace>
  <inkml:trace contextRef="#ctx0" brushRef="#br0" timeOffset="188766.61">17915 8530 198 0,'0'0'115'0,"0"0"-105"16,0 0 0-16,101-26 14 16,-63 26 3-16,-4 14-16 15,-3 6-3-15,-7 5-7 16,-9 0 1-16,-11-1-2 16,-4 0 0-16,-1-3 0 15,-17-4 0-15,1-4 1 16,0-5 6-16,5-4-4 15,3-2 7-15,8-2-1 0,1 0-5 16,0 0 5-16,7 0 1 16,21 0-10-16,17-2-24 15,10-9-34-15,-1-3-177 16</inkml:trace>
  <inkml:trace contextRef="#ctx0" brushRef="#br0" timeOffset="188947.21">18503 8461 252 0,'0'0'183'0,"0"0"-60"16,0 0-71-16,0 0 10 0,0 0-25 16,0 0-31-16,3-43-6 15,0 68-12-15,4 11 11 16,1 9 1-16,3 3-2 16,0 0-32-16,2-2-40 15,1-5 2-15,2-8-74 16,4-15-60-16</inkml:trace>
  <inkml:trace contextRef="#ctx0" brushRef="#br0" timeOffset="189148.05">18759 8235 55 0,'0'0'441'0,"118"-9"-386"15,-38 38-38-15,-2 20-9 16,-10 16-8-16,-21 15 0 16,-22 14 5-16,-25 16-1 15,-31 15-4-15,-55 10-22 16,-35-11-158-16</inkml:trace>
  <inkml:trace contextRef="#ctx0" brushRef="#br0" timeOffset="189692.12">14662 9637 203 0,'0'0'93'0,"-88"0"-32"15,78 0-29-15,10 0 98 16,39-4-91-16,41-1-16 16,45-5 16-16,41-1-8 15,38-2-11-15,31-7-12 16,26-5-2-16,15-6 21 15,4 2 3-15,-10 4 15 16,-20 11-18-16,-33 7-21 0,-29 7-6 16,-28 0-3-1,-38 0-3-15,-35 7-11 0,-40 5-41 16,-47-2-16 0,-36 6-60-16,-65 2 89 0,-43 7-8 15,-37-2-103-15,-26-1-15 16</inkml:trace>
  <inkml:trace contextRef="#ctx0" brushRef="#br0" timeOffset="189914.17">15083 9745 22 0,'-113'17'79'0,"42"-4"-38"16,43-2-32-16,28-3 14 16,54-2-4-16,47-2 157 15,45-4-78-15,41 0-18 0,32 0-53 16,29-19 3-16,23-9-18 15,10-4 39-15,6 1 14 16,-13 7 5-16,-23 10-30 16,-29 9-38-16,-34 5-2 15,-36 2 0-15,-35 19-7 16,-34 4-72-16,-36 4-34 16,-27-7-190-16</inkml:trace>
  <inkml:trace contextRef="#ctx0" brushRef="#br0" timeOffset="190060.56">18038 9770 738 0,'0'0'51'0,"0"0"-28"0,0 0-22 16,0 0-1-16,0 0-20 15,0 0-317-15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6T07:25:51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20324 10916 5 0,'0'0'9'0,"0"0"-9"15,0 0-2-15,0 0-10 16</inkml:trace>
  <inkml:trace contextRef="#ctx0" brushRef="#br0" timeOffset="3671.94">21625 10647 19 0,'0'0'25'0,"0"0"0"15,0 0-25-15,81 8-19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5:39:3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24951 11407 18 0,'0'0'86'15,"0"0"-39"-15,0 0-41 16,0 0-4-16,0 0 3 16,0 0-3-16,0 0 4 15,-2 0 16-15,1 0 26 16,-1 0-29-16,1 0-7 16,-1 0 14-16,1 0-19 0,1 0-1 15,0 0-6-15,0 0-3 16,0 0-59-16,0 0-87 15</inkml:trace>
  <inkml:trace contextRef="#ctx0" brushRef="#br0" timeOffset="1432.56">25345 11366 242 0,'0'0'35'16,"0"0"27"-1,0 0-27-15,0 0 5 0,0 0-37 16,0 0 14-16,-12-22 7 15,12 22-24-15,0 0-3 16,0 0-2-16,0 0-6 16,0 0-24-16,0 0-23 15,0 2-21-15,0 3-134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8T05:48:46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14925 23 0,'0'0'39'0,"0"0"-31"15,0 0 1-15,0 0-8 16,0 0-1-16,0 0 0 0,-21-29 0 15,21 29 0-15,0-3-2 16,0 1 2-16,0 2 0 16,0 0-10-16,0 0-45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8F35-73A6-41C9-86E9-11CE927B6B5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2A158-4768-412B-B84E-36AAF74B4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8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2A158-4768-412B-B84E-36AAF74B4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9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2A158-4768-412B-B84E-36AAF74B40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5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CA91-3CD2-43DC-9594-2A703B8CA092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5200" y="6351495"/>
            <a:ext cx="6705600" cy="365125"/>
          </a:xfrm>
        </p:spPr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340476"/>
            <a:ext cx="1016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4FA3F07-B4E9-4FEB-BC07-B9713C186F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4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340476"/>
            <a:ext cx="1828800" cy="365125"/>
          </a:xfrm>
        </p:spPr>
        <p:txBody>
          <a:bodyPr/>
          <a:lstStyle/>
          <a:p>
            <a:fld id="{F6C643BA-ACA1-44BF-9071-763295A35907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219200"/>
            <a:ext cx="12192000" cy="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2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E5B-515E-412D-86C2-B1F3269CA20F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B425-E75E-409A-BFE4-FB635A7355EA}" type="datetime4">
              <a:rPr lang="en-US" smtClean="0"/>
              <a:t>March 2,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D5381-EE49-4A38-9972-518E5CC5FFAB}" type="datetime4">
              <a:rPr lang="en-US" smtClean="0"/>
              <a:t>March 2,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0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254-C0BA-4195-834D-EBBB9ACEF963}" type="datetime4">
              <a:rPr lang="en-US" smtClean="0"/>
              <a:t>March 2,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0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E188-F664-4B0D-8AC6-20A184CAFF41}" type="datetime4">
              <a:rPr lang="en-US" smtClean="0"/>
              <a:t>March 2,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6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2588-DF27-44BC-A482-328866C3420F}" type="datetime4">
              <a:rPr lang="en-US" smtClean="0"/>
              <a:t>March 2,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976" y="6324600"/>
            <a:ext cx="121920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350838"/>
            <a:ext cx="104648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371600"/>
            <a:ext cx="11277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9200" y="6340476"/>
            <a:ext cx="172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D7464B53-3DD9-4B20-8321-AE9834B07E10}" type="datetime4">
              <a:rPr lang="en-US" smtClean="0"/>
              <a:t>March 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0" y="6351495"/>
            <a:ext cx="670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of Computer Science &amp; Engineering, VNRVJIET, Hyderabad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340476"/>
            <a:ext cx="1016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4FA3F07-B4E9-4FEB-BC07-B9713C186F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28673"/>
            <a:ext cx="1117600" cy="75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" y="6351495"/>
            <a:ext cx="164253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 userDrawn="1"/>
        </p:nvCxnSpPr>
        <p:spPr>
          <a:xfrm>
            <a:off x="5976" y="1219200"/>
            <a:ext cx="12192000" cy="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5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indent="-174625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emf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customXml" Target="../ink/ink4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customXml" Target="../ink/ink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customXml" Target="../ink/ink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310.emf"/><Relationship Id="rId4" Type="http://schemas.openxmlformats.org/officeDocument/2006/relationships/customXml" Target="../ink/ink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emf"/><Relationship Id="rId5" Type="http://schemas.openxmlformats.org/officeDocument/2006/relationships/customXml" Target="../ink/ink23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0.png"/><Relationship Id="rId7" Type="http://schemas.openxmlformats.org/officeDocument/2006/relationships/image" Target="../media/image42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BBE7-7FE9-43B2-ADB9-BE203480941E}" type="datetime4">
              <a:rPr lang="en-US" smtClean="0"/>
              <a:t>March 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40476"/>
            <a:ext cx="762000" cy="365125"/>
          </a:xfrm>
        </p:spPr>
        <p:txBody>
          <a:bodyPr/>
          <a:lstStyle/>
          <a:p>
            <a:fld id="{C4FA3F07-B4E9-4FEB-BC07-B9713C186F28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52600" y="381001"/>
            <a:ext cx="784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Vallurupalli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Nageswara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Rao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Vignana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+mj-lt"/>
              </a:rPr>
              <a:t>Jyothi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Institute of Engineering &amp;Technology</a:t>
            </a:r>
            <a:endParaRPr lang="en-US" sz="2400" b="1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007BA3-7559-3060-A925-FEA7384AD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Syntax Directed Definition</a:t>
            </a:r>
          </a:p>
        </p:txBody>
      </p:sp>
    </p:spTree>
    <p:extLst>
      <p:ext uri="{BB962C8B-B14F-4D97-AF65-F5344CB8AC3E}">
        <p14:creationId xmlns:p14="http://schemas.microsoft.com/office/powerpoint/2010/main" val="83422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8C2F5-EF09-40EB-8DD4-E8F3D1B4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69A4C-5F2F-48E4-82A1-7BDCFB12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7405-7EA9-4335-A274-D6644D4A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D3AD8-37B7-4121-86EB-CB0ACC5147D8}"/>
              </a:ext>
            </a:extLst>
          </p:cNvPr>
          <p:cNvSpPr txBox="1"/>
          <p:nvPr/>
        </p:nvSpPr>
        <p:spPr>
          <a:xfrm>
            <a:off x="3056206" y="253425"/>
            <a:ext cx="6112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tree for 5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9A4E7-0497-4EC1-8ED1-0A0624C9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661"/>
            <a:ext cx="4572000" cy="4114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B2A0B-53E5-43A4-A35D-8559C195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3048198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C3462-B095-480F-8D2D-BABA9991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60328-DFD5-4125-8B7F-2B8A462B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EB893-049A-409E-BBDE-678D7F63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BB03F3-4279-4924-9FA9-34A45FD0F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9372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Syntax-Directed Definition – Inherited Attributes</a:t>
            </a:r>
            <a:endParaRPr kumimoji="0" lang="en-US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5777D0-B589-4FD5-8470-52ED3D036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1158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</a:t>
            </a:r>
            <a:r>
              <a:rPr kumimoji="0" lang="en-US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Production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	</a:t>
            </a:r>
            <a:r>
              <a:rPr kumimoji="0" lang="en-US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Semantic Rules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D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→ T L		L.in =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T.type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T →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int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integer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T →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real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real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L → L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id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L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.in = L.in,  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addtype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id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.entry,L.in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L →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id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addtype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id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.entry,L.in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Symbol T is associated with a synthesized attribute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Symbol L is associated with an inherited attribute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in.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3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AE79D-813E-47B0-A0A2-89FC85E9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084BD-BD64-49A2-948C-788384CF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35376-FC8C-4C82-BA99-A47CA18F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333AD2-8A4D-4708-8C8C-B561A8ECC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9372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A Dependency Graph – Inherited Attributes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DE9FA43-63AC-4AF6-8B77-8D56AA35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11201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Input: 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real p q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   D					   L.in=real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T		    L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T.type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=real	 L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.in=real       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addtype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q,real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real      L       id			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addtype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p,real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)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id.entry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=q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       id 	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id.entry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=p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parse tree				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dependency graph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04198-7ECA-4602-AA33-24A11D44252B}"/>
              </a:ext>
            </a:extLst>
          </p:cNvPr>
          <p:cNvCxnSpPr/>
          <p:nvPr/>
        </p:nvCxnSpPr>
        <p:spPr>
          <a:xfrm flipV="1">
            <a:off x="685800" y="2438400"/>
            <a:ext cx="381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0CBEE4-D729-4BB6-9CF7-F9BC611CE7DC}"/>
              </a:ext>
            </a:extLst>
          </p:cNvPr>
          <p:cNvCxnSpPr/>
          <p:nvPr/>
        </p:nvCxnSpPr>
        <p:spPr>
          <a:xfrm>
            <a:off x="1219200" y="2514600"/>
            <a:ext cx="381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F006A4-C1F6-4CBD-98AB-6E2E809FA65A}"/>
              </a:ext>
            </a:extLst>
          </p:cNvPr>
          <p:cNvCxnSpPr/>
          <p:nvPr/>
        </p:nvCxnSpPr>
        <p:spPr>
          <a:xfrm>
            <a:off x="685800" y="34290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8D4979-5E8A-43B0-92E1-DE2F6D552768}"/>
              </a:ext>
            </a:extLst>
          </p:cNvPr>
          <p:cNvCxnSpPr/>
          <p:nvPr/>
        </p:nvCxnSpPr>
        <p:spPr>
          <a:xfrm flipH="1">
            <a:off x="1524000" y="3429000"/>
            <a:ext cx="228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3E6512-FD0C-4016-ACF6-8300FCADDEBC}"/>
              </a:ext>
            </a:extLst>
          </p:cNvPr>
          <p:cNvCxnSpPr/>
          <p:nvPr/>
        </p:nvCxnSpPr>
        <p:spPr>
          <a:xfrm>
            <a:off x="1905000" y="3429000"/>
            <a:ext cx="3048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408D94-117E-47C5-918D-11992BF7C496}"/>
              </a:ext>
            </a:extLst>
          </p:cNvPr>
          <p:cNvCxnSpPr/>
          <p:nvPr/>
        </p:nvCxnSpPr>
        <p:spPr>
          <a:xfrm>
            <a:off x="1524000" y="426720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85174A-3FFD-49DA-87BA-AC2FFF93850A}"/>
              </a:ext>
            </a:extLst>
          </p:cNvPr>
          <p:cNvCxnSpPr/>
          <p:nvPr/>
        </p:nvCxnSpPr>
        <p:spPr>
          <a:xfrm flipV="1">
            <a:off x="3886200" y="2514600"/>
            <a:ext cx="19050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22A723-C64C-4AE9-A79C-66B37D5AA003}"/>
              </a:ext>
            </a:extLst>
          </p:cNvPr>
          <p:cNvCxnSpPr/>
          <p:nvPr/>
        </p:nvCxnSpPr>
        <p:spPr>
          <a:xfrm>
            <a:off x="5791200" y="2514600"/>
            <a:ext cx="762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CFF520-ACE2-47DC-8986-0F68891E0DEC}"/>
              </a:ext>
            </a:extLst>
          </p:cNvPr>
          <p:cNvCxnSpPr/>
          <p:nvPr/>
        </p:nvCxnSpPr>
        <p:spPr>
          <a:xfrm>
            <a:off x="5791200" y="2514600"/>
            <a:ext cx="1752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5A3ACD-2A66-4239-936B-9233C5AE415A}"/>
              </a:ext>
            </a:extLst>
          </p:cNvPr>
          <p:cNvCxnSpPr/>
          <p:nvPr/>
        </p:nvCxnSpPr>
        <p:spPr>
          <a:xfrm>
            <a:off x="5867400" y="34290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DD552-70AB-4E9C-BB12-4F6559BA0203}"/>
              </a:ext>
            </a:extLst>
          </p:cNvPr>
          <p:cNvCxnSpPr/>
          <p:nvPr/>
        </p:nvCxnSpPr>
        <p:spPr>
          <a:xfrm>
            <a:off x="8153400" y="34290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84511C-5BEF-4A58-B257-E93C765F8A98}"/>
              </a:ext>
            </a:extLst>
          </p:cNvPr>
          <p:cNvCxnSpPr/>
          <p:nvPr/>
        </p:nvCxnSpPr>
        <p:spPr>
          <a:xfrm>
            <a:off x="5867400" y="43434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0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9968E-B387-4E0E-8962-4BA09F42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B12BE-9AD2-40F9-9A83-9426721F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C8C89-3D34-4E51-BD9F-3A8D6833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8A2B9E-E0B0-4DFA-A23D-6289487C9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9372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S-Attributed Definitions</a:t>
            </a:r>
            <a:endParaRPr kumimoji="0" lang="en-US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D489E22-7C3A-4F6C-9A04-B7BBB110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11658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We will look at two sub-classes of the syntax-directed definitions: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S-Attributed Definitions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: only synthesized attributes used in the syntax-directed definitions.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L-Attributed Definitions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: in addition to synthesized attributes, we may also use inherited attributes in a restricted fashion.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 implement S-Attributed Definitions and L-Attributed Definitions are easy (we can evaluate semantic rules in a single pass during the parsing).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Implementations of S-attributed Definitions are a little bit easier than implementations of L-Attributed Definitions</a:t>
            </a:r>
          </a:p>
        </p:txBody>
      </p:sp>
    </p:spTree>
    <p:extLst>
      <p:ext uri="{BB962C8B-B14F-4D97-AF65-F5344CB8AC3E}">
        <p14:creationId xmlns:p14="http://schemas.microsoft.com/office/powerpoint/2010/main" val="198108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03A89-7F53-48FA-8421-95EE230A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A540A-F5CE-4638-907C-2904020B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997E-8C4B-4D73-87CD-613CA784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255B8-F512-4CF3-B374-0DF77675F6DB}"/>
              </a:ext>
            </a:extLst>
          </p:cNvPr>
          <p:cNvSpPr txBox="1"/>
          <p:nvPr/>
        </p:nvSpPr>
        <p:spPr>
          <a:xfrm>
            <a:off x="3056206" y="228600"/>
            <a:ext cx="6112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u="none" strike="noStrike" baseline="0" dirty="0">
                <a:solidFill>
                  <a:srgbClr val="333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Syntax tree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5E31-AB4B-4D1A-B024-6A53FB07965D}"/>
              </a:ext>
            </a:extLst>
          </p:cNvPr>
          <p:cNvSpPr txBox="1"/>
          <p:nvPr/>
        </p:nvSpPr>
        <p:spPr>
          <a:xfrm>
            <a:off x="457200" y="1325940"/>
            <a:ext cx="11506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Condensed form of parse tree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for representing language constructs.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FE793-AA0A-4117-8966-5DA9E336CD71}"/>
              </a:ext>
            </a:extLst>
          </p:cNvPr>
          <p:cNvSpPr txBox="1"/>
          <p:nvPr/>
        </p:nvSpPr>
        <p:spPr>
          <a:xfrm>
            <a:off x="457200" y="24384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3200" b="1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concrete syntax </a:t>
            </a:r>
            <a:r>
              <a:rPr lang="en-US" sz="32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 represents the source text exactly in parsed form.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3200" b="1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abstract syntax tree </a:t>
            </a:r>
            <a:r>
              <a:rPr lang="en-US" sz="32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result of simplifying the concrete syntax tree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of AST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 is used in Intermediate code representation(IR)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6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03A89-7F53-48FA-8421-95EE230A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A540A-F5CE-4638-907C-2904020B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997E-8C4B-4D73-87CD-613CA784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255B8-F512-4CF3-B374-0DF77675F6DB}"/>
              </a:ext>
            </a:extLst>
          </p:cNvPr>
          <p:cNvSpPr txBox="1"/>
          <p:nvPr/>
        </p:nvSpPr>
        <p:spPr>
          <a:xfrm>
            <a:off x="1295400" y="228600"/>
            <a:ext cx="7873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u="none" strike="noStrike" baseline="0" dirty="0">
                <a:solidFill>
                  <a:srgbClr val="333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Syntax tree-definition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04ADA-BD4C-45F3-A588-8D3B7C336347}"/>
              </a:ext>
            </a:extLst>
          </p:cNvPr>
          <p:cNvSpPr txBox="1"/>
          <p:nvPr/>
        </p:nvSpPr>
        <p:spPr>
          <a:xfrm>
            <a:off x="304800" y="1252478"/>
            <a:ext cx="11379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 </a:t>
            </a:r>
            <a:r>
              <a:rPr lang="en-US" sz="3200" b="1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abstract syntax tree</a:t>
            </a:r>
            <a:r>
              <a:rPr lang="en-US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a tree that represents the abstract syntactic structure of a language construct where each </a:t>
            </a:r>
            <a:r>
              <a:rPr lang="en-US" sz="3200" b="0" i="0" dirty="0">
                <a:solidFill>
                  <a:srgbClr val="333333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interior node and the root node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</a:t>
            </a:r>
            <a:r>
              <a:rPr lang="en-US" sz="32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operator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3200" b="0" i="0" dirty="0">
                <a:solidFill>
                  <a:srgbClr val="333333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children of the node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 the </a:t>
            </a:r>
            <a:r>
              <a:rPr lang="en-US" sz="32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operands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that operator.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6B510A-8244-4BF3-A3B4-18DF57AB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314581"/>
            <a:ext cx="10363200" cy="340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4E0F8-EDB8-439F-8C58-DBD95834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428E0-C490-47C5-902E-C0E55DFB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DDE6-A864-4B04-829E-9D59A665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61FBF-99FF-444E-B77C-27699A43A3F4}"/>
              </a:ext>
            </a:extLst>
          </p:cNvPr>
          <p:cNvSpPr txBox="1"/>
          <p:nvPr/>
        </p:nvSpPr>
        <p:spPr>
          <a:xfrm>
            <a:off x="3056206" y="304800"/>
            <a:ext cx="6112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Abstract Syntax tree …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E6DB7-ECD2-4B32-A90D-67C9E5DD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3886200" cy="390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452DE-0382-41D6-8B96-5361A7CD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386012"/>
            <a:ext cx="2819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8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A4F2-7E22-4E3F-B357-796ACC37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0D1A7-3719-4A62-8CAF-A01D1307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39F2-0A0C-4ACB-931B-A5E59FD1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4AAFC-BD64-4417-8F13-398282F1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95400"/>
            <a:ext cx="12115800" cy="457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DF16B-169D-4D1C-8DCF-C22FEC2CE995}"/>
              </a:ext>
            </a:extLst>
          </p:cNvPr>
          <p:cNvSpPr txBox="1"/>
          <p:nvPr/>
        </p:nvSpPr>
        <p:spPr>
          <a:xfrm>
            <a:off x="3056206" y="304800"/>
            <a:ext cx="6112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Abstract Syntax tree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0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0DC36-6B3F-4766-A25A-837DF1FE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6490F-6B29-4A65-B672-656656A1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4A020-7B91-4EB7-88AC-9DB2ABA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2AB50-6B83-40DC-A205-8D1E8C6D6265}"/>
              </a:ext>
            </a:extLst>
          </p:cNvPr>
          <p:cNvSpPr txBox="1"/>
          <p:nvPr/>
        </p:nvSpPr>
        <p:spPr>
          <a:xfrm>
            <a:off x="0" y="304800"/>
            <a:ext cx="1143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0" i="0" u="none" strike="noStrike" baseline="0" dirty="0">
                <a:solidFill>
                  <a:srgbClr val="333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Abstract Syntax Tree for expression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FEADF-D1A4-4F40-ABDB-E9E1CBC8DEB4}"/>
              </a:ext>
            </a:extLst>
          </p:cNvPr>
          <p:cNvSpPr txBox="1"/>
          <p:nvPr/>
        </p:nvSpPr>
        <p:spPr>
          <a:xfrm>
            <a:off x="76200" y="1668482"/>
            <a:ext cx="11887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node can be represented as a record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0" i="1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 field for operator, remaining fields </a:t>
            </a:r>
            <a:r>
              <a:rPr lang="en-US" sz="3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ptrs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operands 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3600" b="0" i="0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op,left,right</a:t>
            </a:r>
            <a:r>
              <a:rPr lang="en-US" sz="3600" b="0" i="0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0" i="1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 field with label id and another </a:t>
            </a:r>
            <a:r>
              <a:rPr lang="en-US" sz="3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symbol table 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3600" b="0" i="0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id,entry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0" i="1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 field with label num and another to keep the value of the number  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3600" b="0" i="0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0" i="0" u="none" strike="noStrike" baseline="0" dirty="0" err="1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num,val</a:t>
            </a:r>
            <a:r>
              <a:rPr lang="en-US" sz="3600" b="0" i="0" u="none" strike="noStrike" baseline="0" dirty="0">
                <a:solidFill>
                  <a:srgbClr val="376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CE5A02-65DB-4F31-A4E4-2E4BB5DB06AB}"/>
                  </a:ext>
                </a:extLst>
              </p14:cNvPr>
              <p14:cNvContentPartPr/>
              <p14:nvPr/>
            </p14:nvContentPartPr>
            <p14:xfrm>
              <a:off x="5619960" y="3713400"/>
              <a:ext cx="44640" cy="5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CE5A02-65DB-4F31-A4E4-2E4BB5DB06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0600" y="3704040"/>
                <a:ext cx="63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F648C7-947D-49E8-938C-B7C24FCA12DD}"/>
                  </a:ext>
                </a:extLst>
              </p14:cNvPr>
              <p14:cNvContentPartPr/>
              <p14:nvPr/>
            </p14:nvContentPartPr>
            <p14:xfrm>
              <a:off x="1788480" y="4541040"/>
              <a:ext cx="3960" cy="11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F648C7-947D-49E8-938C-B7C24FCA1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9120" y="4531680"/>
                <a:ext cx="2268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59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8BAB8-E73C-4844-9714-4734A492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02060-62FA-42A4-826A-E31D4CF2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C515B-AE61-4936-9C01-22683FC5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9B2DB-39E1-4B34-9474-58283ACBA689}"/>
              </a:ext>
            </a:extLst>
          </p:cNvPr>
          <p:cNvSpPr txBox="1"/>
          <p:nvPr/>
        </p:nvSpPr>
        <p:spPr>
          <a:xfrm>
            <a:off x="3056206" y="228600"/>
            <a:ext cx="6112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Example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48E58-8678-4767-819B-8190483AB24B}"/>
              </a:ext>
            </a:extLst>
          </p:cNvPr>
          <p:cNvSpPr txBox="1"/>
          <p:nvPr/>
        </p:nvSpPr>
        <p:spPr>
          <a:xfrm>
            <a:off x="228600" y="1214497"/>
            <a:ext cx="1196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following sequence of function calls creates a parse tree for a- 4 + 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69FE8-72B4-47D6-96CC-96BE3EF65CE3}"/>
              </a:ext>
            </a:extLst>
          </p:cNvPr>
          <p:cNvSpPr txBox="1"/>
          <p:nvPr/>
        </p:nvSpPr>
        <p:spPr>
          <a:xfrm>
            <a:off x="304800" y="1905000"/>
            <a:ext cx="4038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= </a:t>
            </a:r>
            <a:r>
              <a:rPr lang="en-US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(id, </a:t>
            </a:r>
            <a:r>
              <a:rPr lang="en-US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entry.a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 = </a:t>
            </a:r>
            <a:r>
              <a:rPr lang="en-US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(num, 4)</a:t>
            </a:r>
          </a:p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 = </a:t>
            </a:r>
            <a:r>
              <a:rPr lang="en-US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(-, P1, P2)</a:t>
            </a:r>
          </a:p>
          <a:p>
            <a:pPr algn="l"/>
            <a:r>
              <a:rPr lang="da-DK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P4 = mkleaf(id, entry.c)</a:t>
            </a:r>
          </a:p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P5 = </a:t>
            </a:r>
            <a:r>
              <a:rPr lang="en-US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(+, P3, P4)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48537-4041-485F-A6F9-3EF018CD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1" y="2110965"/>
            <a:ext cx="5029200" cy="35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4.1 </a:t>
            </a:r>
          </a:p>
          <a:p>
            <a:pPr marL="0" indent="0">
              <a:buNone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0" indent="0">
              <a:buNone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1.Syntax-Directed Definitions and Translation schemes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2.Synthesized and inherited attributes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3.SDD for desk calculator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4.Annotated parse tree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5.Attributed grammar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6.SDD for inherited attributes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7.Dependency graph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8.Abstract syntax trees and DAG</a:t>
            </a:r>
          </a:p>
          <a:p>
            <a:pPr marL="0" indent="0">
              <a:buNone/>
            </a:pPr>
            <a:r>
              <a:rPr lang="en-US" altLang="en-US" b="1" kern="0" dirty="0">
                <a:solidFill>
                  <a:srgbClr val="000000"/>
                </a:solidFill>
                <a:latin typeface="Times New Roman"/>
                <a:ea typeface="+mj-ea"/>
                <a:cs typeface="+mj-cs"/>
              </a:rPr>
              <a:t>9. Syntax tree creation using SDD</a:t>
            </a:r>
          </a:p>
          <a:p>
            <a:pPr marL="457200" indent="-457200">
              <a:buFont typeface="+mj-lt"/>
              <a:buAutoNum type="arabicPeriod"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643BA-ACA1-44BF-9071-763295A35907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66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57F89-4162-45DD-BD19-BBE16EEB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2FDC3-82C3-448E-B019-0AEFC07B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A4A0F-A40C-46C1-B607-BF0D5F55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3A797-006A-4F30-9A7A-F98129AC1C28}"/>
              </a:ext>
            </a:extLst>
          </p:cNvPr>
          <p:cNvSpPr txBox="1"/>
          <p:nvPr/>
        </p:nvSpPr>
        <p:spPr>
          <a:xfrm>
            <a:off x="609600" y="152400"/>
            <a:ext cx="10820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A syntax directed definition for constructing </a:t>
            </a:r>
          </a:p>
          <a:p>
            <a:pPr algn="l"/>
            <a:r>
              <a:rPr lang="en-US" sz="40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syntax tree or DAG(directed acyclic graph)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D4B16-04FB-4419-8C0B-331FFE5DA8A2}"/>
              </a:ext>
            </a:extLst>
          </p:cNvPr>
          <p:cNvSpPr txBox="1"/>
          <p:nvPr/>
        </p:nvSpPr>
        <p:spPr>
          <a:xfrm>
            <a:off x="684628" y="2362200"/>
            <a:ext cx="1082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 E1 + T				 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(+, E1.ptr,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 T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→ T1 * F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(*, T1.ptr,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→ F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(E)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id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(id, entry.id)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num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num,val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2F6F4-C7B5-40CD-A094-DC8BCDD71468}"/>
              </a:ext>
            </a:extLst>
          </p:cNvPr>
          <p:cNvSpPr txBox="1"/>
          <p:nvPr/>
        </p:nvSpPr>
        <p:spPr>
          <a:xfrm>
            <a:off x="685800" y="1524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Production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F178C-8B5E-40C0-BF7D-29652138F094}"/>
              </a:ext>
            </a:extLst>
          </p:cNvPr>
          <p:cNvSpPr txBox="1"/>
          <p:nvPr/>
        </p:nvSpPr>
        <p:spPr>
          <a:xfrm>
            <a:off x="6172200" y="1524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Semantic Rule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3C8FB-B300-4818-A871-04C3873A009A}"/>
              </a:ext>
            </a:extLst>
          </p:cNvPr>
          <p:cNvCxnSpPr>
            <a:cxnSpLocks/>
          </p:cNvCxnSpPr>
          <p:nvPr/>
        </p:nvCxnSpPr>
        <p:spPr>
          <a:xfrm flipV="1">
            <a:off x="228600" y="2170331"/>
            <a:ext cx="1188720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6BA0C7-375D-4285-83BB-AA3F5F547DD2}"/>
              </a:ext>
            </a:extLst>
          </p:cNvPr>
          <p:cNvCxnSpPr/>
          <p:nvPr/>
        </p:nvCxnSpPr>
        <p:spPr>
          <a:xfrm>
            <a:off x="4876800" y="1219200"/>
            <a:ext cx="76200" cy="512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9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D67AC-9FE2-4E18-A830-B0831CFF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A1671-E6CA-470C-8B2A-AC8A3645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73139-E0C6-4EFB-BC7B-F55F5CE2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7A6CA-314F-4892-A0C5-530B9ED3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1"/>
            <a:ext cx="7010399" cy="6210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DFE38-6721-4039-B4C7-9496C4BCDDF1}"/>
              </a:ext>
            </a:extLst>
          </p:cNvPr>
          <p:cNvSpPr txBox="1"/>
          <p:nvPr/>
        </p:nvSpPr>
        <p:spPr>
          <a:xfrm>
            <a:off x="7162800" y="321588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Syntax Tree</a:t>
            </a:r>
          </a:p>
          <a:p>
            <a:r>
              <a:rPr lang="en-IN" sz="4800" dirty="0">
                <a:solidFill>
                  <a:srgbClr val="FF0000"/>
                </a:solidFill>
              </a:rPr>
              <a:t>Using SDD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A333B5-ECAA-495C-8D71-F931D41211BC}"/>
                  </a:ext>
                </a:extLst>
              </p14:cNvPr>
              <p14:cNvContentPartPr/>
              <p14:nvPr/>
            </p14:nvContentPartPr>
            <p14:xfrm>
              <a:off x="263520" y="1445760"/>
              <a:ext cx="10427040" cy="3998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A333B5-ECAA-495C-8D71-F931D4121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160" y="1436400"/>
                <a:ext cx="10445760" cy="40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A67BA2-1189-4CA9-B6EB-3D22DABBC442}"/>
                  </a:ext>
                </a:extLst>
              </p14:cNvPr>
              <p14:cNvContentPartPr/>
              <p14:nvPr/>
            </p14:nvContentPartPr>
            <p14:xfrm>
              <a:off x="734760" y="2111760"/>
              <a:ext cx="9087480" cy="123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A67BA2-1189-4CA9-B6EB-3D22DABBC4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400" y="2102400"/>
                <a:ext cx="9106200" cy="12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101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57F89-4162-45DD-BD19-BBE16EEB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2FDC3-82C3-448E-B019-0AEFC07B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A4A0F-A40C-46C1-B607-BF0D5F55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3A797-006A-4F30-9A7A-F98129AC1C28}"/>
              </a:ext>
            </a:extLst>
          </p:cNvPr>
          <p:cNvSpPr txBox="1"/>
          <p:nvPr/>
        </p:nvSpPr>
        <p:spPr>
          <a:xfrm>
            <a:off x="609600" y="152400"/>
            <a:ext cx="10820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A syntax directed definition for constructing </a:t>
            </a:r>
          </a:p>
          <a:p>
            <a:pPr algn="l"/>
            <a:r>
              <a:rPr lang="en-US" sz="4000" b="0" i="0" u="none" strike="noStrike" baseline="0" dirty="0">
                <a:solidFill>
                  <a:srgbClr val="3333CD"/>
                </a:solidFill>
                <a:latin typeface="Calibri" panose="020F0502020204030204" pitchFamily="34" charset="0"/>
              </a:rPr>
              <a:t>DAG(directed acyclic graph)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D4B16-04FB-4419-8C0B-331FFE5DA8A2}"/>
              </a:ext>
            </a:extLst>
          </p:cNvPr>
          <p:cNvSpPr txBox="1"/>
          <p:nvPr/>
        </p:nvSpPr>
        <p:spPr>
          <a:xfrm>
            <a:off x="684628" y="2362200"/>
            <a:ext cx="1082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 E1 + T				 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(+, E1.ptr,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 T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→ T1 * F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mknode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(*, T1.ptr,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→ F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(E)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E.ptr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id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(id, entry.id)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→ num 				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F.ptr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num,val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2F6F4-C7B5-40CD-A094-DC8BCDD71468}"/>
              </a:ext>
            </a:extLst>
          </p:cNvPr>
          <p:cNvSpPr txBox="1"/>
          <p:nvPr/>
        </p:nvSpPr>
        <p:spPr>
          <a:xfrm>
            <a:off x="685800" y="1524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Production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F178C-8B5E-40C0-BF7D-29652138F094}"/>
              </a:ext>
            </a:extLst>
          </p:cNvPr>
          <p:cNvSpPr txBox="1"/>
          <p:nvPr/>
        </p:nvSpPr>
        <p:spPr>
          <a:xfrm>
            <a:off x="6172200" y="1524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Semantic Rule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3C8FB-B300-4818-A871-04C3873A009A}"/>
              </a:ext>
            </a:extLst>
          </p:cNvPr>
          <p:cNvCxnSpPr>
            <a:cxnSpLocks/>
          </p:cNvCxnSpPr>
          <p:nvPr/>
        </p:nvCxnSpPr>
        <p:spPr>
          <a:xfrm flipV="1">
            <a:off x="228600" y="2170331"/>
            <a:ext cx="1188720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6BA0C7-375D-4285-83BB-AA3F5F547DD2}"/>
              </a:ext>
            </a:extLst>
          </p:cNvPr>
          <p:cNvCxnSpPr>
            <a:cxnSpLocks/>
          </p:cNvCxnSpPr>
          <p:nvPr/>
        </p:nvCxnSpPr>
        <p:spPr>
          <a:xfrm flipH="1">
            <a:off x="4876800" y="1295400"/>
            <a:ext cx="76200" cy="50450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66799C-98D9-4C33-B666-CFCB94B97366}"/>
                  </a:ext>
                </a:extLst>
              </p14:cNvPr>
              <p14:cNvContentPartPr/>
              <p14:nvPr/>
            </p14:nvContentPartPr>
            <p14:xfrm>
              <a:off x="6388560" y="3224160"/>
              <a:ext cx="1447200" cy="8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66799C-98D9-4C33-B666-CFCB94B973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9200" y="3214800"/>
                <a:ext cx="1465920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81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B1DBF-E1EA-4018-A55D-131DD41F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AC490-87D8-4659-8D60-EC102B29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824C4-8FBE-49E6-BA6E-53646D8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971D-377A-45FF-B923-4B897B2072C3}"/>
              </a:ext>
            </a:extLst>
          </p:cNvPr>
          <p:cNvSpPr txBox="1"/>
          <p:nvPr/>
        </p:nvSpPr>
        <p:spPr>
          <a:xfrm>
            <a:off x="381000" y="1273314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a+a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b+c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)+(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b+c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BF558-313A-416E-9EA4-8D4488717340}"/>
              </a:ext>
            </a:extLst>
          </p:cNvPr>
          <p:cNvSpPr txBox="1"/>
          <p:nvPr/>
        </p:nvSpPr>
        <p:spPr>
          <a:xfrm>
            <a:off x="38100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Draw the DAG for the expression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7EAF2C-E0E5-4EB9-873B-BB4847D7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481137"/>
            <a:ext cx="4191000" cy="48593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3B0315-4130-4F8F-B269-D97196BFEC2F}"/>
              </a:ext>
            </a:extLst>
          </p:cNvPr>
          <p:cNvSpPr/>
          <p:nvPr/>
        </p:nvSpPr>
        <p:spPr>
          <a:xfrm>
            <a:off x="7086600" y="5888132"/>
            <a:ext cx="3962400" cy="36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6CD873-DEE3-4CB0-928A-455A58A0D9DC}"/>
                  </a:ext>
                </a:extLst>
              </p14:cNvPr>
              <p14:cNvContentPartPr/>
              <p14:nvPr/>
            </p14:nvContentPartPr>
            <p14:xfrm>
              <a:off x="631440" y="2415240"/>
              <a:ext cx="6271920" cy="409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6CD873-DEE3-4CB0-928A-455A58A0D9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080" y="2405880"/>
                <a:ext cx="629064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50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B059D-724B-4000-A63F-0D631A41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73350-9C4F-4CB9-AF01-75E19B9E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5EE31-4E0E-4D82-94CF-4D36C802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EF62-B45C-4D81-B7F0-DF7C319017BD}"/>
              </a:ext>
            </a:extLst>
          </p:cNvPr>
          <p:cNvSpPr txBox="1"/>
          <p:nvPr/>
        </p:nvSpPr>
        <p:spPr>
          <a:xfrm>
            <a:off x="1524000" y="3810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code generation</a:t>
            </a:r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2AD67-CD35-4DEC-B1B3-EDE6A01B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883920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66397-9AB5-4200-9A88-E03BC99CD91C}"/>
              </a:ext>
            </a:extLst>
          </p:cNvPr>
          <p:cNvSpPr txBox="1"/>
          <p:nvPr/>
        </p:nvSpPr>
        <p:spPr>
          <a:xfrm>
            <a:off x="0" y="4791670"/>
            <a:ext cx="11963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 end translates a source program into an intermediate representation from which the back end generates target code.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9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ADA52-909E-42A6-8F7D-30A242AE6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15CCC-183A-4C5A-9E1F-5F4DE221C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23BC7-8FCF-473A-BD6E-5D9B8C68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2635C-424B-4FDA-88DE-BB602D21A07D}"/>
              </a:ext>
            </a:extLst>
          </p:cNvPr>
          <p:cNvSpPr txBox="1"/>
          <p:nvPr/>
        </p:nvSpPr>
        <p:spPr>
          <a:xfrm>
            <a:off x="0" y="1752600"/>
            <a:ext cx="119634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using a machine-independent intermediate form are:</a:t>
            </a:r>
          </a:p>
          <a:p>
            <a:pPr algn="l"/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</a:pP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Retargeting is facilitated. That is, a compiler for a different machine can be created by attaching a back end for the new machine to an existing front end.</a:t>
            </a:r>
          </a:p>
          <a:p>
            <a:pPr marL="514350" indent="-514350" algn="l">
              <a:buAutoNum type="arabicPeriod"/>
            </a:pPr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 machine-independent code optimizer can be applied to the intermediate representation.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00D76-9323-4E31-93A4-1FE73C34BF62}"/>
              </a:ext>
            </a:extLst>
          </p:cNvPr>
          <p:cNvSpPr txBox="1"/>
          <p:nvPr/>
        </p:nvSpPr>
        <p:spPr>
          <a:xfrm>
            <a:off x="1524000" y="3810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code generation</a:t>
            </a:r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045A08-FBD6-422D-BD99-3B5DD5CFEBE9}"/>
                  </a:ext>
                </a:extLst>
              </p14:cNvPr>
              <p14:cNvContentPartPr/>
              <p14:nvPr/>
            </p14:nvContentPartPr>
            <p14:xfrm>
              <a:off x="7316640" y="3832920"/>
              <a:ext cx="497880" cy="9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045A08-FBD6-422D-BD99-3B5DD5CFEB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280" y="3823560"/>
                <a:ext cx="51660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9F0E7-ABBA-4D0E-B7EE-07907EB4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03A47-9797-473F-90B9-217E55A0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02C3D-EBDC-4D1D-BE89-D3DCB951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92B70-11E3-4B11-9E87-F783BB503846}"/>
              </a:ext>
            </a:extLst>
          </p:cNvPr>
          <p:cNvSpPr txBox="1"/>
          <p:nvPr/>
        </p:nvSpPr>
        <p:spPr>
          <a:xfrm>
            <a:off x="304800" y="1371600"/>
            <a:ext cx="11658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ways of intermediate representation: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tree and DAG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Postfix notation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address code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46E1C-E098-45A2-8566-79DFC0F3B0EF}"/>
              </a:ext>
            </a:extLst>
          </p:cNvPr>
          <p:cNvSpPr txBox="1"/>
          <p:nvPr/>
        </p:nvSpPr>
        <p:spPr>
          <a:xfrm>
            <a:off x="1447800" y="4572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Intermediate code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12211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5B6C7-574B-46E0-83B6-D4F84501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AEA4E-9515-4237-B5AF-B0521D5E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3960-1135-4C81-96DE-2ABBBD77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F719F-71D7-483F-B2D4-E7A30DFA6E29}"/>
              </a:ext>
            </a:extLst>
          </p:cNvPr>
          <p:cNvSpPr txBox="1"/>
          <p:nvPr/>
        </p:nvSpPr>
        <p:spPr>
          <a:xfrm>
            <a:off x="3056206" y="457200"/>
            <a:ext cx="6112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tree  and DAG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8AB2-87EE-4A6B-8750-E22D8EDB63D5}"/>
              </a:ext>
            </a:extLst>
          </p:cNvPr>
          <p:cNvSpPr txBox="1"/>
          <p:nvPr/>
        </p:nvSpPr>
        <p:spPr>
          <a:xfrm>
            <a:off x="76200" y="1371600"/>
            <a:ext cx="11963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syntax tree depicts the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natural hierarchical structure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source program. A </a:t>
            </a:r>
            <a:r>
              <a:rPr lang="en-US" sz="3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0" i="0" u="none" strike="noStrike" baseline="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Directed Acyclic Graph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gives the same information but in a more compact way because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common subexpressions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identified.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5E753-B731-46B3-BA0C-7FC1F6DFA5DB}"/>
              </a:ext>
            </a:extLst>
          </p:cNvPr>
          <p:cNvSpPr txBox="1"/>
          <p:nvPr/>
        </p:nvSpPr>
        <p:spPr>
          <a:xfrm>
            <a:off x="76200" y="3544669"/>
            <a:ext cx="12115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syntax tree and </a:t>
            </a:r>
            <a:r>
              <a:rPr lang="en-US" sz="3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assignment statement a : = b * - c + b * - c are as follows: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70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750C72-9286-4AE6-B901-24FBC513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D9322-8067-4D40-AE43-8927817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5B57-A1B6-4A68-A5C8-A13DBF21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AF692-41AB-4C75-BB86-6C0C92A5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24037"/>
            <a:ext cx="9525000" cy="3738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E99F2-7820-4444-BC66-D0D5551DCBBE}"/>
              </a:ext>
            </a:extLst>
          </p:cNvPr>
          <p:cNvSpPr txBox="1"/>
          <p:nvPr/>
        </p:nvSpPr>
        <p:spPr>
          <a:xfrm>
            <a:off x="3056206" y="457200"/>
            <a:ext cx="6112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tree  and DAG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92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C6013-BC56-4F51-B415-7E28A44A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86945-DDF0-4BE8-AFB3-614E81C2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00897-DC29-4B74-A959-1F41C045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83E68-A8D6-4666-BE7F-5B7DA9E5186D}"/>
              </a:ext>
            </a:extLst>
          </p:cNvPr>
          <p:cNvSpPr txBox="1"/>
          <p:nvPr/>
        </p:nvSpPr>
        <p:spPr>
          <a:xfrm>
            <a:off x="152400" y="1447800"/>
            <a:ext cx="1173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Postfix notation is a linearized representation of a syntax tree; it is a list of the nodes of the tree in which a node appears immediately after its children.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6B91B-6764-4F48-A6FA-B47969A6FC55}"/>
              </a:ext>
            </a:extLst>
          </p:cNvPr>
          <p:cNvSpPr txBox="1"/>
          <p:nvPr/>
        </p:nvSpPr>
        <p:spPr>
          <a:xfrm>
            <a:off x="3045655" y="304800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Postfix notation 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84670-F3BF-4706-A46C-0619610F6663}"/>
              </a:ext>
            </a:extLst>
          </p:cNvPr>
          <p:cNvSpPr txBox="1"/>
          <p:nvPr/>
        </p:nvSpPr>
        <p:spPr>
          <a:xfrm>
            <a:off x="152400" y="3230940"/>
            <a:ext cx="1173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postfix notation for the syntax tree given above is </a:t>
            </a:r>
          </a:p>
          <a:p>
            <a:pPr algn="l"/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b c </a:t>
            </a:r>
            <a:r>
              <a:rPr lang="en-US" sz="3200" b="0" i="0" u="none" strike="noStrike" baseline="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uminus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* b c </a:t>
            </a:r>
            <a:r>
              <a:rPr lang="en-US" sz="3200" b="0" i="0" u="none" strike="noStrike" baseline="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uminus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* + assign</a:t>
            </a:r>
            <a:endParaRPr 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904088-75A2-429D-84C7-16111FA7F4F5}"/>
                  </a:ext>
                </a:extLst>
              </p14:cNvPr>
              <p14:cNvContentPartPr/>
              <p14:nvPr/>
            </p14:nvContentPartPr>
            <p14:xfrm>
              <a:off x="8979120" y="4083840"/>
              <a:ext cx="145440" cy="2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904088-75A2-429D-84C7-16111FA7F4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9760" y="4074480"/>
                <a:ext cx="16416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59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kern="0" dirty="0">
                <a:solidFill>
                  <a:srgbClr val="FF0000"/>
                </a:solidFill>
                <a:latin typeface="Times New Roman"/>
                <a:ea typeface="+mj-ea"/>
                <a:cs typeface="+mj-cs"/>
              </a:rPr>
              <a:t>4.2</a:t>
            </a:r>
          </a:p>
          <a:p>
            <a:pPr marL="0" indent="0">
              <a:buNone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b="1" kern="0" dirty="0">
              <a:solidFill>
                <a:srgbClr val="000000"/>
              </a:solidFill>
              <a:latin typeface="Times New Roman"/>
              <a:ea typeface="+mj-ea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4.3  </a:t>
            </a:r>
          </a:p>
          <a:p>
            <a:pPr marL="457200" indent="-457200">
              <a:buAutoNum type="arabicPeriod"/>
            </a:pPr>
            <a:r>
              <a:rPr lang="en-US" dirty="0"/>
              <a:t>Run time environment</a:t>
            </a:r>
          </a:p>
          <a:p>
            <a:pPr marL="457200" indent="-457200">
              <a:buAutoNum type="arabicPeriod"/>
            </a:pPr>
            <a:r>
              <a:rPr lang="en-US" dirty="0"/>
              <a:t>Storage organization </a:t>
            </a:r>
          </a:p>
          <a:p>
            <a:pPr marL="457200" indent="-457200">
              <a:buAutoNum type="arabicPeriod"/>
            </a:pPr>
            <a:r>
              <a:rPr lang="en-US" dirty="0"/>
              <a:t>Activation tree and activation record</a:t>
            </a:r>
          </a:p>
          <a:p>
            <a:pPr marL="457200" indent="-457200">
              <a:buAutoNum type="arabicPeriod"/>
            </a:pPr>
            <a:r>
              <a:rPr lang="en-US" dirty="0"/>
              <a:t>Storage allocation methods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643BA-ACA1-44BF-9071-763295A35907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E890F-46C6-4136-8911-516BFC3A4CD4}"/>
              </a:ext>
            </a:extLst>
          </p:cNvPr>
          <p:cNvSpPr txBox="1"/>
          <p:nvPr/>
        </p:nvSpPr>
        <p:spPr>
          <a:xfrm>
            <a:off x="406400" y="1752600"/>
            <a:ext cx="1148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Intermediate code generation - benefits </a:t>
            </a:r>
          </a:p>
          <a:p>
            <a:pPr marL="342900" indent="-342900">
              <a:buAutoNum type="arabicPeriod"/>
            </a:pPr>
            <a:r>
              <a:rPr lang="en-IN" dirty="0"/>
              <a:t>Intermediate code representations – syntax tree, DAG, post fix notation and Three address code forms</a:t>
            </a:r>
          </a:p>
          <a:p>
            <a:pPr marL="342900" indent="-342900">
              <a:buAutoNum type="arabicPeriod"/>
            </a:pPr>
            <a:r>
              <a:rPr lang="en-IN" dirty="0"/>
              <a:t>Types of three address code</a:t>
            </a:r>
          </a:p>
          <a:p>
            <a:pPr marL="342900" indent="-342900">
              <a:buAutoNum type="arabicPeriod"/>
            </a:pPr>
            <a:r>
              <a:rPr lang="en-IN" dirty="0"/>
              <a:t>Implementation of three address code-quadruples, </a:t>
            </a:r>
            <a:r>
              <a:rPr lang="en-IN" dirty="0" err="1"/>
              <a:t>tripuls</a:t>
            </a:r>
            <a:r>
              <a:rPr lang="en-IN" dirty="0"/>
              <a:t> and indirect triples</a:t>
            </a:r>
          </a:p>
          <a:p>
            <a:pPr marL="342900" indent="-342900">
              <a:buAutoNum type="arabicPeriod"/>
            </a:pPr>
            <a:r>
              <a:rPr lang="en-IN" dirty="0"/>
              <a:t>Three address code for programming language constructs</a:t>
            </a:r>
          </a:p>
          <a:p>
            <a:pPr lvl="1"/>
            <a:r>
              <a:rPr lang="en-IN" dirty="0"/>
              <a:t>5.1  Three address code for assignment statement using SDD</a:t>
            </a:r>
          </a:p>
          <a:p>
            <a:pPr lvl="1"/>
            <a:r>
              <a:rPr lang="en-IN" dirty="0"/>
              <a:t>5.2  Three address code for Boolean expression using SDD</a:t>
            </a:r>
          </a:p>
          <a:p>
            <a:pPr lvl="1"/>
            <a:r>
              <a:rPr lang="en-IN" dirty="0"/>
              <a:t>5.3  Three address code for control flow statements using SDD </a:t>
            </a:r>
          </a:p>
        </p:txBody>
      </p:sp>
    </p:spTree>
    <p:extLst>
      <p:ext uri="{BB962C8B-B14F-4D97-AF65-F5344CB8AC3E}">
        <p14:creationId xmlns:p14="http://schemas.microsoft.com/office/powerpoint/2010/main" val="325945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70691-D48A-4D3D-9244-CB602FC5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0F8F1-858C-4EED-BE07-DF74040F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C9B66-4B11-4B7F-846D-EC2EC8BE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CCDA-71C2-434B-B86C-28984AF2A1C4}"/>
              </a:ext>
            </a:extLst>
          </p:cNvPr>
          <p:cNvSpPr txBox="1"/>
          <p:nvPr/>
        </p:nvSpPr>
        <p:spPr>
          <a:xfrm>
            <a:off x="3056206" y="381000"/>
            <a:ext cx="6112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Three-Address Code: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F5B83-1AB4-40FB-A120-8E0D047B48AF}"/>
              </a:ext>
            </a:extLst>
          </p:cNvPr>
          <p:cNvSpPr txBox="1"/>
          <p:nvPr/>
        </p:nvSpPr>
        <p:spPr>
          <a:xfrm>
            <a:off x="152400" y="1219200"/>
            <a:ext cx="11887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u="none" strike="noStrike" baseline="0" dirty="0">
                <a:latin typeface="CairoFont-35-0"/>
              </a:rPr>
              <a:t>Three-address code is a sequence of statements of the general form</a:t>
            </a:r>
          </a:p>
          <a:p>
            <a:pPr algn="just"/>
            <a:r>
              <a:rPr lang="en-US" sz="3200" b="0" i="0" u="none" strike="noStrike" baseline="0" dirty="0">
                <a:latin typeface="CairoFont-35-0"/>
              </a:rPr>
              <a:t>				x : = y </a:t>
            </a:r>
            <a:r>
              <a:rPr lang="en-US" sz="3200" b="0" i="0" u="none" strike="noStrike" baseline="0" dirty="0">
                <a:latin typeface="CairoFont-41-0"/>
              </a:rPr>
              <a:t>op </a:t>
            </a:r>
            <a:r>
              <a:rPr lang="en-US" sz="3200" b="0" i="0" u="none" strike="noStrike" baseline="0" dirty="0">
                <a:latin typeface="CairoFont-35-0"/>
              </a:rPr>
              <a:t>z</a:t>
            </a:r>
          </a:p>
          <a:p>
            <a:pPr algn="just"/>
            <a:r>
              <a:rPr lang="en-US" sz="3200" b="0" i="0" u="none" strike="noStrike" baseline="0" dirty="0">
                <a:latin typeface="CairoFont-35-0"/>
              </a:rPr>
              <a:t>where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CairoFont-35-0"/>
              </a:rPr>
              <a:t>x, y </a:t>
            </a:r>
            <a:r>
              <a:rPr lang="en-US" sz="3200" b="0" i="0" u="none" strike="noStrike" baseline="0" dirty="0">
                <a:latin typeface="CairoFont-35-0"/>
              </a:rPr>
              <a:t>and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CairoFont-35-0"/>
              </a:rPr>
              <a:t>z </a:t>
            </a:r>
            <a:r>
              <a:rPr lang="en-US" sz="3200" b="0" i="0" u="none" strike="noStrike" baseline="0" dirty="0">
                <a:latin typeface="CairoFont-35-0"/>
              </a:rPr>
              <a:t>are </a:t>
            </a:r>
            <a:r>
              <a:rPr lang="en-US" sz="3200" b="0" i="0" u="none" strike="noStrike" baseline="0" dirty="0">
                <a:highlight>
                  <a:srgbClr val="C0C0C0"/>
                </a:highlight>
                <a:latin typeface="CairoFont-35-0"/>
              </a:rPr>
              <a:t>names</a:t>
            </a:r>
            <a:r>
              <a:rPr lang="en-US" sz="3200" b="0" i="0" u="none" strike="noStrike" baseline="0" dirty="0">
                <a:latin typeface="CairoFont-35-0"/>
              </a:rPr>
              <a:t>, </a:t>
            </a:r>
            <a:r>
              <a:rPr lang="en-US" sz="3200" b="0" i="0" u="none" strike="noStrike" baseline="0" dirty="0">
                <a:highlight>
                  <a:srgbClr val="C0C0C0"/>
                </a:highlight>
                <a:latin typeface="CairoFont-35-0"/>
              </a:rPr>
              <a:t>constants</a:t>
            </a:r>
            <a:r>
              <a:rPr lang="en-US" sz="3200" b="0" i="0" u="none" strike="noStrike" baseline="0" dirty="0">
                <a:latin typeface="CairoFont-35-0"/>
              </a:rPr>
              <a:t>, or </a:t>
            </a:r>
            <a:r>
              <a:rPr lang="en-US" sz="3200" b="0" i="0" u="none" strike="noStrike" baseline="0" dirty="0">
                <a:highlight>
                  <a:srgbClr val="C0C0C0"/>
                </a:highlight>
                <a:latin typeface="CairoFont-35-0"/>
              </a:rPr>
              <a:t>compiler-generated temporaries</a:t>
            </a:r>
            <a:r>
              <a:rPr lang="en-US" sz="3200" b="0" i="0" u="none" strike="noStrike" baseline="0" dirty="0">
                <a:latin typeface="CairoFont-35-0"/>
              </a:rPr>
              <a:t>;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CairoFont-41-0"/>
              </a:rPr>
              <a:t>op</a:t>
            </a:r>
            <a:r>
              <a:rPr lang="en-US" sz="3200" b="0" i="0" u="none" strike="noStrike" baseline="0" dirty="0">
                <a:latin typeface="CairoFont-41-0"/>
              </a:rPr>
              <a:t> </a:t>
            </a:r>
            <a:r>
              <a:rPr lang="en-US" sz="3200" b="0" i="0" u="none" strike="noStrike" baseline="0" dirty="0">
                <a:latin typeface="CairoFont-35-0"/>
              </a:rPr>
              <a:t>stands for any </a:t>
            </a:r>
            <a:r>
              <a:rPr lang="en-US" sz="3200" b="0" i="0" u="none" strike="noStrike" baseline="0" dirty="0">
                <a:highlight>
                  <a:srgbClr val="00FFFF"/>
                </a:highlight>
                <a:latin typeface="CairoFont-35-0"/>
              </a:rPr>
              <a:t>operator</a:t>
            </a:r>
            <a:r>
              <a:rPr lang="en-US" sz="3200" b="0" i="0" u="none" strike="noStrike" baseline="0" dirty="0">
                <a:latin typeface="CairoFont-35-0"/>
              </a:rPr>
              <a:t>, such as a fixed- or floating-point arithmetic operator, or a logical operator on </a:t>
            </a:r>
            <a:r>
              <a:rPr lang="en-US" sz="3200" b="0" i="0" u="none" strike="noStrike" baseline="0" dirty="0" err="1">
                <a:latin typeface="CairoFont-35-0"/>
              </a:rPr>
              <a:t>boolean</a:t>
            </a:r>
            <a:r>
              <a:rPr lang="en-US" sz="3200" b="0" i="0" u="none" strike="noStrike" baseline="0" dirty="0">
                <a:latin typeface="CairoFont-35-0"/>
              </a:rPr>
              <a:t> valued</a:t>
            </a:r>
          </a:p>
          <a:p>
            <a:pPr algn="just"/>
            <a:r>
              <a:rPr lang="en-US" sz="3200" b="0" i="0" u="none" strike="noStrike" baseline="0" dirty="0">
                <a:latin typeface="CairoFont-35-0"/>
              </a:rPr>
              <a:t>data.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a source language expression like </a:t>
            </a:r>
            <a:r>
              <a:rPr lang="en-US" sz="32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x+ y*z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be translated into a sequence</a:t>
            </a:r>
          </a:p>
          <a:p>
            <a:pPr algn="just"/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C792D-7E75-4FA4-A345-8CB0AE391FC2}"/>
              </a:ext>
            </a:extLst>
          </p:cNvPr>
          <p:cNvSpPr txBox="1"/>
          <p:nvPr/>
        </p:nvSpPr>
        <p:spPr>
          <a:xfrm>
            <a:off x="152400" y="4678740"/>
            <a:ext cx="11887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 : = y * z</a:t>
            </a:r>
          </a:p>
          <a:p>
            <a:pPr lvl="8"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 : = x + t1</a:t>
            </a:r>
          </a:p>
          <a:p>
            <a:pPr algn="just"/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t1 and t2 are compiler-generated temporary names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3F251A-A90F-4E3F-872E-9B18144CDD7A}"/>
                  </a:ext>
                </a:extLst>
              </p14:cNvPr>
              <p14:cNvContentPartPr/>
              <p14:nvPr/>
            </p14:nvContentPartPr>
            <p14:xfrm>
              <a:off x="7079400" y="5360760"/>
              <a:ext cx="7920" cy="1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3F251A-A90F-4E3F-872E-9B18144CD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0040" y="5351400"/>
                <a:ext cx="2664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65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9FA7F-FFA2-4096-9900-41447ED4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29A5F-C806-4656-945C-AE4AA381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724D-9335-47ED-A8F2-C881696F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A60D1-0E61-49C5-8704-9C3E06390E6C}"/>
              </a:ext>
            </a:extLst>
          </p:cNvPr>
          <p:cNvSpPr txBox="1"/>
          <p:nvPr/>
        </p:nvSpPr>
        <p:spPr>
          <a:xfrm>
            <a:off x="0" y="268069"/>
            <a:ext cx="1066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Three-address code corresponding to the syntax tree and DAG the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 :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: = b * - c + b * - c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5A87B-50E0-4CCE-8EC5-6494289B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57337"/>
            <a:ext cx="4343400" cy="4233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5C2AF-CE43-4887-93EB-4A849203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52600"/>
            <a:ext cx="39624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AA903E-64A4-4D93-A629-D812F95C1C34}"/>
                  </a:ext>
                </a:extLst>
              </p14:cNvPr>
              <p14:cNvContentPartPr/>
              <p14:nvPr/>
            </p14:nvContentPartPr>
            <p14:xfrm>
              <a:off x="1670760" y="949680"/>
              <a:ext cx="8716320" cy="532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AA903E-64A4-4D93-A629-D812F95C1C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1400" y="940320"/>
                <a:ext cx="8735040" cy="53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8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A8549-6EE4-4319-A150-45721368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73F6F-B84F-4388-819E-4C591020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821E9-0DEB-43C0-803A-8178C2AB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9EF4C-ED98-453B-918A-4452297C697C}"/>
              </a:ext>
            </a:extLst>
          </p:cNvPr>
          <p:cNvSpPr txBox="1"/>
          <p:nvPr/>
        </p:nvSpPr>
        <p:spPr>
          <a:xfrm>
            <a:off x="152400" y="1217252"/>
            <a:ext cx="11658600" cy="451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</a:t>
            </a:r>
            <a:r>
              <a:rPr lang="en-US" sz="2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</a:pPr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possible forms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x:= y op z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 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is a binary arithmetic or logical operation,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x:= op y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 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is a unary operation (minus, negation)</a:t>
            </a:r>
          </a:p>
          <a:p>
            <a:pPr marL="0" marR="0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Copy statements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the form 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 := y</a:t>
            </a:r>
          </a:p>
          <a:p>
            <a:pPr marL="0" marR="0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Un-conditional jumps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the form </a:t>
            </a:r>
            <a:r>
              <a:rPr lang="en-US" sz="24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goto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where 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a symbolic label of a statement.</a:t>
            </a:r>
          </a:p>
          <a:p>
            <a:pPr marL="0" marR="0">
              <a:lnSpc>
                <a:spcPct val="107000"/>
              </a:lnSpc>
            </a:pP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Conditional jumps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the form 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x </a:t>
            </a:r>
            <a:r>
              <a:rPr lang="en-US" sz="24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relop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24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goto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statement 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is executed if x and y are in relation 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relop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A550-E4B5-4343-8035-ED28F8E08F47}"/>
              </a:ext>
            </a:extLst>
          </p:cNvPr>
          <p:cNvSpPr txBox="1"/>
          <p:nvPr/>
        </p:nvSpPr>
        <p:spPr>
          <a:xfrm>
            <a:off x="1651782" y="304800"/>
            <a:ext cx="8025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Three-Address Statements</a:t>
            </a:r>
            <a:endParaRPr lang="en-US" sz="40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C6CC9D-6FE7-42F1-BFDE-6449BFC996F6}"/>
                  </a:ext>
                </a:extLst>
              </p14:cNvPr>
              <p14:cNvContentPartPr/>
              <p14:nvPr/>
            </p14:nvContentPartPr>
            <p14:xfrm>
              <a:off x="379080" y="1104120"/>
              <a:ext cx="9981720" cy="413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C6CC9D-6FE7-42F1-BFDE-6449BFC996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20" y="1094760"/>
                <a:ext cx="10000440" cy="41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719A9B-ED23-42B3-B252-0932A0384795}"/>
                  </a:ext>
                </a:extLst>
              </p14:cNvPr>
              <p14:cNvContentPartPr/>
              <p14:nvPr/>
            </p14:nvContentPartPr>
            <p14:xfrm>
              <a:off x="8862480" y="1614960"/>
              <a:ext cx="3310920" cy="3573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719A9B-ED23-42B3-B252-0932A0384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3120" y="1605600"/>
                <a:ext cx="3329640" cy="359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73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E0D0B-32EF-484C-86A7-DB46F41D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CACD7-BF44-4143-9415-B25B6757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0CD76-F5B4-4A61-9A82-592FA243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839DC-24C5-4ABD-8872-E04E28C538F2}"/>
              </a:ext>
            </a:extLst>
          </p:cNvPr>
          <p:cNvSpPr txBox="1"/>
          <p:nvPr/>
        </p:nvSpPr>
        <p:spPr>
          <a:xfrm>
            <a:off x="228600" y="1323410"/>
            <a:ext cx="11455400" cy="461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 calls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the form </a:t>
            </a:r>
          </a:p>
          <a:p>
            <a:pPr lvl="1">
              <a:lnSpc>
                <a:spcPct val="107000"/>
              </a:lnSpc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 x</a:t>
            </a:r>
            <a:r>
              <a:rPr lang="en-US" sz="2400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7000"/>
              </a:lnSpc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 x</a:t>
            </a:r>
            <a:r>
              <a:rPr lang="en-US" sz="2400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07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07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 </a:t>
            </a:r>
            <a:r>
              <a:rPr lang="en-US" sz="24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7000"/>
              </a:lnSpc>
            </a:pP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 p, n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 to the procedure 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 p(x</a:t>
            </a:r>
            <a:r>
              <a:rPr lang="en-US" sz="2400" baseline="-250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x</a:t>
            </a:r>
            <a:r>
              <a:rPr lang="en-US" sz="2400" baseline="-250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..., </a:t>
            </a:r>
            <a:r>
              <a:rPr lang="en-US" sz="2400" dirty="0" err="1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statement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the form </a:t>
            </a:r>
            <a:r>
              <a:rPr lang="en-US" sz="24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where </a:t>
            </a:r>
            <a:r>
              <a:rPr lang="en-US" sz="24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representing a returned value is optional.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9E113-0E46-4E27-8D07-D529BD698C35}"/>
              </a:ext>
            </a:extLst>
          </p:cNvPr>
          <p:cNvSpPr txBox="1"/>
          <p:nvPr/>
        </p:nvSpPr>
        <p:spPr>
          <a:xfrm>
            <a:off x="1651782" y="304800"/>
            <a:ext cx="8025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Three-Address Statements</a:t>
            </a:r>
            <a:endParaRPr lang="en-US" sz="40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09ABFD-33DE-4DED-BE89-7F4BACAB3993}"/>
                  </a:ext>
                </a:extLst>
              </p14:cNvPr>
              <p14:cNvContentPartPr/>
              <p14:nvPr/>
            </p14:nvContentPartPr>
            <p14:xfrm>
              <a:off x="9717120" y="2301120"/>
              <a:ext cx="1537920" cy="54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09ABFD-33DE-4DED-BE89-7F4BACAB39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7760" y="2291760"/>
                <a:ext cx="15566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A5E6C9-B132-4609-9E7F-168FA761B377}"/>
                  </a:ext>
                </a:extLst>
              </p14:cNvPr>
              <p14:cNvContentPartPr/>
              <p14:nvPr/>
            </p14:nvContentPartPr>
            <p14:xfrm>
              <a:off x="5847840" y="1044720"/>
              <a:ext cx="5303160" cy="338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A5E6C9-B132-4609-9E7F-168FA761B3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8480" y="1035360"/>
                <a:ext cx="5321880" cy="34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173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84EFE-7469-4368-A0D0-BF540716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46F01-2E53-4709-AB61-489409F6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25B20-4482-4880-B580-9AFAB685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EE065-ADC4-463E-89D8-7E4BEB200E4D}"/>
              </a:ext>
            </a:extLst>
          </p:cNvPr>
          <p:cNvSpPr txBox="1"/>
          <p:nvPr/>
        </p:nvSpPr>
        <p:spPr>
          <a:xfrm>
            <a:off x="152400" y="1371600"/>
            <a:ext cx="11531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+mn-ea"/>
              </a:rPr>
              <a:t>Indexed assignments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457200" eaLnBrk="0" fontAlgn="base" hangingPunct="0"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They have the form 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x := y[</a:t>
            </a:r>
            <a:r>
              <a:rPr lang="en-US" sz="24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]	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or    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x[</a:t>
            </a:r>
            <a:r>
              <a:rPr lang="en-US" sz="24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] := y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+mn-ea"/>
              </a:rPr>
              <a:t>Address assignments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457200" eaLnBrk="0" fontAlgn="base" hangingPunct="0"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They have the form 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x := &amp;y 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which sets 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+mn-ea"/>
              </a:rPr>
              <a:t>x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 to the location of 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+mn-ea"/>
              </a:rPr>
              <a:t>y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eaLnBrk="0" fontAlgn="base" hangingPunct="0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+mn-ea"/>
              </a:rPr>
              <a:t>Pointer assignments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457200" eaLnBrk="0" fontAlgn="base" hangingPunct="0"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They have the form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0" lvl="3" indent="-342900" eaLnBrk="0" fontAlgn="base" hangingPunct="0">
              <a:buFont typeface="Wingdings" panose="05000000000000000000" pitchFamily="2" charset="2"/>
              <a:buChar char="Ø"/>
              <a:tabLst>
                <a:tab pos="1371600" algn="l"/>
              </a:tabLst>
            </a:pP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x := *y 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where </a:t>
            </a: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+mn-ea"/>
              </a:rPr>
              <a:t>y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 is a pointer and which sets x to the value pointed to by y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0" lvl="3" indent="-342900" eaLnBrk="0" fontAlgn="base" hangingPunct="0">
              <a:buFont typeface="Wingdings" panose="05000000000000000000" pitchFamily="2" charset="2"/>
              <a:buChar char="Ø"/>
              <a:tabLst>
                <a:tab pos="1371600" algn="l"/>
              </a:tabLst>
            </a:pPr>
            <a:r>
              <a:rPr lang="en-US" sz="24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</a:rPr>
              <a:t>*x := y 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which changes the location of the value pointed to by x.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6B068-3FC1-4806-B62C-328B3DEEB157}"/>
              </a:ext>
            </a:extLst>
          </p:cNvPr>
          <p:cNvSpPr txBox="1"/>
          <p:nvPr/>
        </p:nvSpPr>
        <p:spPr>
          <a:xfrm>
            <a:off x="1651782" y="304800"/>
            <a:ext cx="8025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Three-Address Statements</a:t>
            </a:r>
            <a:endParaRPr lang="en-US" sz="40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96E691-18C6-4C47-A48F-555809212351}"/>
                  </a:ext>
                </a:extLst>
              </p14:cNvPr>
              <p14:cNvContentPartPr/>
              <p14:nvPr/>
            </p14:nvContentPartPr>
            <p14:xfrm>
              <a:off x="11038320" y="2335680"/>
              <a:ext cx="4860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96E691-18C6-4C47-A48F-555809212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8960" y="2326320"/>
                <a:ext cx="67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49CE51-1ACF-4490-A77B-19D2EBAA07F7}"/>
                  </a:ext>
                </a:extLst>
              </p14:cNvPr>
              <p14:cNvContentPartPr/>
              <p14:nvPr/>
            </p14:nvContentPartPr>
            <p14:xfrm>
              <a:off x="3693600" y="1893960"/>
              <a:ext cx="2932560" cy="109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49CE51-1ACF-4490-A77B-19D2EBAA07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240" y="1884600"/>
                <a:ext cx="2951280" cy="11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03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D802C-8EBE-4E32-A0DD-AE7487C5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5856C-9148-4B8D-A062-071B67AE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EE221-3B69-4068-ADBD-63425E26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1CE08-DC4A-4353-96D6-48F8D65B4B07}"/>
              </a:ext>
            </a:extLst>
          </p:cNvPr>
          <p:cNvSpPr txBox="1"/>
          <p:nvPr/>
        </p:nvSpPr>
        <p:spPr>
          <a:xfrm>
            <a:off x="857224" y="142852"/>
            <a:ext cx="92011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Data structures to hold Three address code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Three address code implementation Techniques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BFFE92-81CD-4E9D-8483-C866BE275818}"/>
              </a:ext>
            </a:extLst>
          </p:cNvPr>
          <p:cNvSpPr/>
          <p:nvPr/>
        </p:nvSpPr>
        <p:spPr>
          <a:xfrm>
            <a:off x="533400" y="215205"/>
            <a:ext cx="9753600" cy="138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31B7E-4AC0-4F05-B3A8-19574006F393}"/>
              </a:ext>
            </a:extLst>
          </p:cNvPr>
          <p:cNvSpPr txBox="1"/>
          <p:nvPr/>
        </p:nvSpPr>
        <p:spPr>
          <a:xfrm>
            <a:off x="857224" y="2057400"/>
            <a:ext cx="100393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Three address code implementations methods: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/>
              <a:t>Quadruples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/>
              <a:t>Triples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/>
              <a:t>Indirect triples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42938B-E057-40ED-ABA7-07CAC15EE7EB}"/>
                  </a:ext>
                </a:extLst>
              </p14:cNvPr>
              <p14:cNvContentPartPr/>
              <p14:nvPr/>
            </p14:nvContentPartPr>
            <p14:xfrm>
              <a:off x="5149080" y="2796120"/>
              <a:ext cx="1520640" cy="72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42938B-E057-40ED-ABA7-07CAC15EE7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9720" y="2786760"/>
                <a:ext cx="153936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88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9A0E8-8229-4C12-901D-A3092E86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3D32B-AB28-495F-BEC2-A152C53C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E3F9A-ACC5-44B5-9EE5-ADE63E23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E43E-90C0-48B7-B175-DD2739789681}"/>
              </a:ext>
            </a:extLst>
          </p:cNvPr>
          <p:cNvSpPr txBox="1"/>
          <p:nvPr/>
        </p:nvSpPr>
        <p:spPr>
          <a:xfrm>
            <a:off x="381000" y="392668"/>
            <a:ext cx="8793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Three address code implementation Techniques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E0DEF-7BAE-4FB8-885D-1EF88E2F551B}"/>
              </a:ext>
            </a:extLst>
          </p:cNvPr>
          <p:cNvSpPr txBox="1"/>
          <p:nvPr/>
        </p:nvSpPr>
        <p:spPr>
          <a:xfrm>
            <a:off x="381000" y="1416308"/>
            <a:ext cx="11430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2800" dirty="0"/>
              <a:t>In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quadruples</a:t>
            </a:r>
            <a:r>
              <a:rPr lang="en-US" sz="2800" dirty="0"/>
              <a:t> representation, each instruction is split into the following 4 different fields : </a:t>
            </a:r>
            <a:r>
              <a:rPr lang="en-US" sz="2800" b="1" dirty="0"/>
              <a:t>op, arg1, arg2, result</a:t>
            </a:r>
          </a:p>
          <a:p>
            <a:pPr algn="just" fontAlgn="base"/>
            <a:endParaRPr lang="en-US" sz="2800" b="1" dirty="0"/>
          </a:p>
          <a:p>
            <a:pPr algn="just" fontAlgn="base"/>
            <a:r>
              <a:rPr lang="en-US" sz="2800" dirty="0"/>
              <a:t>The </a:t>
            </a:r>
            <a:r>
              <a:rPr lang="en-US" sz="2800" dirty="0">
                <a:solidFill>
                  <a:srgbClr val="00B050"/>
                </a:solidFill>
              </a:rPr>
              <a:t>op</a:t>
            </a:r>
            <a:r>
              <a:rPr lang="en-US" sz="2800" dirty="0"/>
              <a:t> field is used for storing the internal code of the operator. The </a:t>
            </a:r>
            <a:r>
              <a:rPr lang="en-US" sz="2800" dirty="0">
                <a:solidFill>
                  <a:srgbClr val="00B050"/>
                </a:solidFill>
              </a:rPr>
              <a:t>arg1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arg2</a:t>
            </a:r>
            <a:r>
              <a:rPr lang="en-US" sz="2800" dirty="0"/>
              <a:t> fields are used for storing the two operands used. The </a:t>
            </a:r>
            <a:r>
              <a:rPr lang="en-US" sz="2800" dirty="0">
                <a:solidFill>
                  <a:srgbClr val="00B050"/>
                </a:solidFill>
              </a:rPr>
              <a:t>result </a:t>
            </a:r>
            <a:r>
              <a:rPr lang="en-US" sz="2800" dirty="0"/>
              <a:t>field is used for storing the result of the expression.</a:t>
            </a:r>
          </a:p>
          <a:p>
            <a:pPr fontAlgn="base"/>
            <a:r>
              <a:rPr lang="en-US" sz="2800" b="1" dirty="0">
                <a:solidFill>
                  <a:srgbClr val="FF0000"/>
                </a:solidFill>
              </a:rPr>
              <a:t>For example: x = y + z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  Op (+) 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 Arg1 (y)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  Arg2 (z)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  Result (x)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2D9E65-0848-4892-AF54-168A277EF7CB}"/>
                  </a:ext>
                </a:extLst>
              </p14:cNvPr>
              <p14:cNvContentPartPr/>
              <p14:nvPr/>
            </p14:nvContentPartPr>
            <p14:xfrm>
              <a:off x="2547720" y="2595240"/>
              <a:ext cx="1697040" cy="2075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2D9E65-0848-4892-AF54-168A277EF7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360" y="2585880"/>
                <a:ext cx="1715760" cy="20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0CC204-E332-45C1-BBD7-28F786C87727}"/>
                  </a:ext>
                </a:extLst>
              </p14:cNvPr>
              <p14:cNvContentPartPr/>
              <p14:nvPr/>
            </p14:nvContentPartPr>
            <p14:xfrm>
              <a:off x="7905960" y="3837960"/>
              <a:ext cx="5760" cy="16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0CC204-E332-45C1-BBD7-28F786C877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6600" y="3828600"/>
                <a:ext cx="2448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49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78237-EA23-4B08-8676-53386266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3DC93-689F-430A-8EA8-1ECF32B3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4C01C-B1FB-4D8E-99FB-5F0723BB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02E96-B25A-4A96-8A23-3FB1C0124527}"/>
              </a:ext>
            </a:extLst>
          </p:cNvPr>
          <p:cNvSpPr/>
          <p:nvPr/>
        </p:nvSpPr>
        <p:spPr>
          <a:xfrm>
            <a:off x="214282" y="1219200"/>
            <a:ext cx="11215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000" b="1" u="sng" dirty="0"/>
              <a:t>Triples-</a:t>
            </a:r>
            <a:endParaRPr lang="en-US" sz="4000" b="1" dirty="0"/>
          </a:p>
          <a:p>
            <a:pPr fontAlgn="base"/>
            <a:r>
              <a:rPr lang="en-US" sz="4000" dirty="0"/>
              <a:t> In triples representation, </a:t>
            </a:r>
          </a:p>
          <a:p>
            <a:pPr lvl="1" fontAlgn="base">
              <a:buFont typeface="Wingdings" pitchFamily="2" charset="2"/>
              <a:buChar char="q"/>
            </a:pPr>
            <a:r>
              <a:rPr lang="en-US" sz="4000" dirty="0"/>
              <a:t>References to the instructions are made. </a:t>
            </a:r>
          </a:p>
          <a:p>
            <a:pPr lvl="1" fontAlgn="base">
              <a:buFont typeface="Wingdings" pitchFamily="2" charset="2"/>
              <a:buChar char="q"/>
            </a:pPr>
            <a:r>
              <a:rPr lang="en-US" sz="4000" dirty="0"/>
              <a:t>Temporary variables are not used.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5559D4-BA47-4B15-9ECD-27CB5C7823FF}"/>
                  </a:ext>
                </a:extLst>
              </p14:cNvPr>
              <p14:cNvContentPartPr/>
              <p14:nvPr/>
            </p14:nvContentPartPr>
            <p14:xfrm>
              <a:off x="8734680" y="173520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5559D4-BA47-4B15-9ECD-27CB5C782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5320" y="1725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06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3538D-DB6E-4AB0-84F3-72C25EDB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19D4D-DEBA-41B3-ADE3-22883EE0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C072B-1D86-4471-BE3E-DF33BBB4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3CC34-E632-45B7-9C47-AC680223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1226592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0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84C62-04A6-43EB-A37E-8354093F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72E58-C13A-40BD-8181-AB6FB1F6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A4E36-F46F-42C9-A5CB-18BB3D5C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9A8EF-1D92-4DB4-8344-CEE4F829B0D8}"/>
              </a:ext>
            </a:extLst>
          </p:cNvPr>
          <p:cNvSpPr txBox="1"/>
          <p:nvPr/>
        </p:nvSpPr>
        <p:spPr>
          <a:xfrm>
            <a:off x="142844" y="142852"/>
            <a:ext cx="105251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dirty="0">
                <a:solidFill>
                  <a:srgbClr val="FF0000"/>
                </a:solidFill>
              </a:rPr>
              <a:t>Translate the following expression to quadruple, triple and indirect triple: a + b x c / e ↑ f + b x a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E5B7-5C84-44FF-818F-238E9FF38BC0}"/>
              </a:ext>
            </a:extLst>
          </p:cNvPr>
          <p:cNvSpPr/>
          <p:nvPr/>
        </p:nvSpPr>
        <p:spPr>
          <a:xfrm>
            <a:off x="142844" y="1428736"/>
            <a:ext cx="6500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dirty="0" err="1"/>
              <a:t>Three</a:t>
            </a:r>
            <a:r>
              <a:rPr lang="fr-FR" dirty="0"/>
              <a:t>  </a:t>
            </a:r>
            <a:r>
              <a:rPr lang="fr-FR" dirty="0" err="1"/>
              <a:t>Address</a:t>
            </a:r>
            <a:r>
              <a:rPr lang="fr-FR" dirty="0"/>
              <a:t> Code for the </a:t>
            </a:r>
            <a:r>
              <a:rPr lang="fr-FR" dirty="0" err="1"/>
              <a:t>given</a:t>
            </a:r>
            <a:r>
              <a:rPr lang="fr-FR" dirty="0"/>
              <a:t> expression </a:t>
            </a:r>
            <a:r>
              <a:rPr lang="fr-FR" dirty="0" err="1"/>
              <a:t>is</a:t>
            </a:r>
            <a:r>
              <a:rPr lang="fr-FR" dirty="0"/>
              <a:t>-</a:t>
            </a:r>
          </a:p>
          <a:p>
            <a:pPr fontAlgn="base"/>
            <a:r>
              <a:rPr lang="fr-FR" dirty="0"/>
              <a:t> </a:t>
            </a:r>
          </a:p>
          <a:p>
            <a:pPr fontAlgn="base"/>
            <a:r>
              <a:rPr lang="fr-FR" dirty="0"/>
              <a:t>T1 = e ↑ f</a:t>
            </a:r>
          </a:p>
          <a:p>
            <a:pPr fontAlgn="base"/>
            <a:r>
              <a:rPr lang="fr-FR" dirty="0"/>
              <a:t>T2 = b x c</a:t>
            </a:r>
          </a:p>
          <a:p>
            <a:pPr fontAlgn="base"/>
            <a:r>
              <a:rPr lang="fr-FR" dirty="0"/>
              <a:t>T3 = T2 / T1</a:t>
            </a:r>
          </a:p>
          <a:p>
            <a:pPr fontAlgn="base"/>
            <a:r>
              <a:rPr lang="fr-FR" dirty="0"/>
              <a:t>T4 = b x a</a:t>
            </a:r>
          </a:p>
          <a:p>
            <a:pPr fontAlgn="base"/>
            <a:r>
              <a:rPr lang="fr-FR" dirty="0"/>
              <a:t>T5 = a + T3</a:t>
            </a:r>
          </a:p>
          <a:p>
            <a:pPr fontAlgn="base"/>
            <a:r>
              <a:rPr lang="fr-FR" dirty="0"/>
              <a:t>T6 = T5 + T4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20B4D46-11F7-4440-B7C1-E9D22E3E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1559" y="1905000"/>
            <a:ext cx="650084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B87A14E-6C1B-45E0-A2B4-E41E3E24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371600"/>
            <a:ext cx="192882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206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43935-CC1F-4ED3-902D-7264B928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643BA-ACA1-44BF-9071-763295A35907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5986-E632-45AC-B8DC-973451AC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E06-7E43-49C6-8A76-B20E94B3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6EF97F-B5A0-434F-A30B-870256EAC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19200"/>
            <a:ext cx="1219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/>
            <a:r>
              <a:rPr lang="en-US" altLang="en-US" kern="0" dirty="0">
                <a:solidFill>
                  <a:srgbClr val="FF0000"/>
                </a:solidFill>
                <a:latin typeface="Times New Roman"/>
              </a:rPr>
              <a:t>We can associate information with a language construct by attaching attributes to the grammar symbols.</a:t>
            </a:r>
          </a:p>
          <a:p>
            <a:pPr eaLnBrk="1" hangingPunct="1"/>
            <a:r>
              <a:rPr lang="en-US" altLang="en-US" kern="0" dirty="0">
                <a:solidFill>
                  <a:srgbClr val="00B0F0"/>
                </a:solidFill>
                <a:latin typeface="Times New Roman"/>
              </a:rPr>
              <a:t>A syntax directed definition specifies the values of attributes by associating semantic rules with the grammar productions.</a:t>
            </a:r>
          </a:p>
          <a:p>
            <a:pPr>
              <a:lnSpc>
                <a:spcPct val="90000"/>
              </a:lnSpc>
            </a:pPr>
            <a:r>
              <a:rPr lang="en-US" altLang="en-US" kern="0" dirty="0">
                <a:solidFill>
                  <a:srgbClr val="FF0000"/>
                </a:solidFill>
                <a:latin typeface="Times New Roman"/>
              </a:rPr>
              <a:t>Values of these attributes are evaluated by the </a:t>
            </a:r>
            <a:r>
              <a:rPr lang="en-US" altLang="en-US" b="1" kern="0" dirty="0">
                <a:solidFill>
                  <a:srgbClr val="FF0000"/>
                </a:solidFill>
                <a:latin typeface="Times New Roman"/>
              </a:rPr>
              <a:t>semantic rules</a:t>
            </a:r>
            <a:r>
              <a:rPr lang="en-US" altLang="en-US" kern="0" dirty="0">
                <a:solidFill>
                  <a:srgbClr val="FF0000"/>
                </a:solidFill>
                <a:latin typeface="Times New Roman"/>
              </a:rPr>
              <a:t> associated with the production rules.</a:t>
            </a:r>
          </a:p>
          <a:p>
            <a:pPr>
              <a:lnSpc>
                <a:spcPct val="90000"/>
              </a:lnSpc>
            </a:pPr>
            <a:r>
              <a:rPr lang="en-US" altLang="en-US" kern="0" dirty="0">
                <a:solidFill>
                  <a:srgbClr val="00B0F0"/>
                </a:solidFill>
                <a:latin typeface="Times New Roman"/>
              </a:rPr>
              <a:t>Evaluation of these semantic rules:</a:t>
            </a:r>
          </a:p>
          <a:p>
            <a:pPr lvl="1">
              <a:lnSpc>
                <a:spcPct val="90000"/>
              </a:lnSpc>
            </a:pPr>
            <a:r>
              <a:rPr lang="en-US" altLang="en-US" sz="1800" kern="0" dirty="0">
                <a:solidFill>
                  <a:srgbClr val="00B0F0"/>
                </a:solidFill>
                <a:latin typeface="Times New Roman"/>
              </a:rPr>
              <a:t>may generate intermediate codes</a:t>
            </a:r>
          </a:p>
          <a:p>
            <a:pPr lvl="1">
              <a:lnSpc>
                <a:spcPct val="90000"/>
              </a:lnSpc>
            </a:pPr>
            <a:r>
              <a:rPr lang="en-US" altLang="en-US" sz="1800" kern="0" dirty="0">
                <a:solidFill>
                  <a:srgbClr val="00B0F0"/>
                </a:solidFill>
                <a:latin typeface="Times New Roman"/>
              </a:rPr>
              <a:t>may put information into the symbol table</a:t>
            </a:r>
          </a:p>
          <a:p>
            <a:pPr lvl="1">
              <a:lnSpc>
                <a:spcPct val="90000"/>
              </a:lnSpc>
            </a:pPr>
            <a:r>
              <a:rPr lang="en-US" altLang="en-US" sz="1800" kern="0" dirty="0">
                <a:solidFill>
                  <a:srgbClr val="00B0F0"/>
                </a:solidFill>
                <a:latin typeface="Times New Roman"/>
              </a:rPr>
              <a:t>may perform type checking</a:t>
            </a:r>
          </a:p>
          <a:p>
            <a:pPr lvl="1">
              <a:lnSpc>
                <a:spcPct val="90000"/>
              </a:lnSpc>
            </a:pPr>
            <a:r>
              <a:rPr lang="en-US" altLang="en-US" sz="1800" kern="0" dirty="0">
                <a:solidFill>
                  <a:srgbClr val="00B0F0"/>
                </a:solidFill>
                <a:latin typeface="Times New Roman"/>
              </a:rPr>
              <a:t>may issue error messages</a:t>
            </a:r>
          </a:p>
          <a:p>
            <a:pPr>
              <a:lnSpc>
                <a:spcPct val="90000"/>
              </a:lnSpc>
            </a:pPr>
            <a:r>
              <a:rPr lang="en-US" altLang="en-US" kern="0" dirty="0">
                <a:solidFill>
                  <a:srgbClr val="FF0000"/>
                </a:solidFill>
                <a:latin typeface="Times New Roman"/>
              </a:rPr>
              <a:t>An attribute may hold almost any thing.</a:t>
            </a:r>
          </a:p>
          <a:p>
            <a:pPr lvl="1">
              <a:lnSpc>
                <a:spcPct val="90000"/>
              </a:lnSpc>
            </a:pPr>
            <a:r>
              <a:rPr lang="en-US" altLang="en-US" sz="1800" kern="0" dirty="0">
                <a:solidFill>
                  <a:srgbClr val="FF0000"/>
                </a:solidFill>
                <a:latin typeface="Times New Roman"/>
              </a:rPr>
              <a:t>a string, a number, a memory location, a complex record</a:t>
            </a:r>
            <a:r>
              <a:rPr lang="en-US" altLang="en-US" sz="1800" kern="0" dirty="0">
                <a:solidFill>
                  <a:srgbClr val="000000"/>
                </a:solidFill>
                <a:latin typeface="Times New Roman"/>
              </a:rPr>
              <a:t>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93C5714-2A59-43EB-9D9F-9805C9A84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"/>
            <a:ext cx="952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Syntax-Directed Definitions and Translation Schemes</a:t>
            </a:r>
          </a:p>
        </p:txBody>
      </p:sp>
    </p:spTree>
    <p:extLst>
      <p:ext uri="{BB962C8B-B14F-4D97-AF65-F5344CB8AC3E}">
        <p14:creationId xmlns:p14="http://schemas.microsoft.com/office/powerpoint/2010/main" val="3667739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E7378-C125-49F1-84AB-DA8448BF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C7AE9-0FC3-468D-B8B6-E9A3FF37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497D5-2CCE-4307-8003-7C5E787A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8AD0DF-939F-47D2-9D3D-DB5ADDDF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533400"/>
            <a:ext cx="3733799" cy="68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B0E9E48-CE08-45A0-BB0D-690816C3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643050"/>
            <a:ext cx="5986482" cy="44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885CA1-A332-494B-8496-08F8072FC311}"/>
                  </a:ext>
                </a:extLst>
              </p14:cNvPr>
              <p14:cNvContentPartPr/>
              <p14:nvPr/>
            </p14:nvContentPartPr>
            <p14:xfrm>
              <a:off x="10197720" y="3081600"/>
              <a:ext cx="342000" cy="3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885CA1-A332-494B-8496-08F8072FC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8360" y="3072240"/>
                <a:ext cx="360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B66065-1C6A-467A-82D5-6954CB4D9C47}"/>
                  </a:ext>
                </a:extLst>
              </p14:cNvPr>
              <p14:cNvContentPartPr/>
              <p14:nvPr/>
            </p14:nvContentPartPr>
            <p14:xfrm>
              <a:off x="9930240" y="14356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B66065-1C6A-467A-82D5-6954CB4D9C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0880" y="1426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870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8A186-C545-4485-BCE0-C7D7F982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73837-4F0F-423A-9616-965FB2D1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88A65-9BCA-4087-8526-5FEEA098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DAC39B-E5D2-4456-835E-AA2AC2C3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304801"/>
            <a:ext cx="4371988" cy="83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914285A-1CF1-415C-BA22-270A8A7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1" y="2157406"/>
            <a:ext cx="4038599" cy="241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A5AA894-D948-4D24-AEBD-2E2B9C80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9750" y="2190750"/>
            <a:ext cx="50482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B2111D-DEDD-4A05-9691-EB4E355322C2}"/>
                  </a:ext>
                </a:extLst>
              </p14:cNvPr>
              <p14:cNvContentPartPr/>
              <p14:nvPr/>
            </p14:nvContentPartPr>
            <p14:xfrm>
              <a:off x="2752560" y="1672920"/>
              <a:ext cx="7200000" cy="125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B2111D-DEDD-4A05-9691-EB4E355322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00" y="1663560"/>
                <a:ext cx="7218720" cy="1271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FD56563-B16C-40BC-8769-39FFC4596DAB}"/>
              </a:ext>
            </a:extLst>
          </p:cNvPr>
          <p:cNvSpPr txBox="1"/>
          <p:nvPr/>
        </p:nvSpPr>
        <p:spPr>
          <a:xfrm>
            <a:off x="3058108" y="3244334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1869-9391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768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32507-7F42-44EE-B9C6-56851AAD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5B2FD-1373-485B-9B08-D9CBC383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ACC2-5BF2-4E0D-AABE-4AD6961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1274D-8523-4390-BB41-2B13D7785C0E}"/>
              </a:ext>
            </a:extLst>
          </p:cNvPr>
          <p:cNvSpPr txBox="1"/>
          <p:nvPr/>
        </p:nvSpPr>
        <p:spPr>
          <a:xfrm>
            <a:off x="432582" y="381000"/>
            <a:ext cx="90162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baseline="0" dirty="0">
                <a:latin typeface="CairoFont-34-0"/>
              </a:rPr>
              <a:t>Homework problem :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55FB7-AF3D-4CD6-98B0-4495FEC7E6DF}"/>
              </a:ext>
            </a:extLst>
          </p:cNvPr>
          <p:cNvSpPr txBox="1"/>
          <p:nvPr/>
        </p:nvSpPr>
        <p:spPr>
          <a:xfrm>
            <a:off x="304800" y="1447800"/>
            <a:ext cx="1150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Implement a three address code for  a = b * -c + b * -c using </a:t>
            </a:r>
            <a:r>
              <a:rPr lang="en-IN" sz="2800" dirty="0" err="1">
                <a:solidFill>
                  <a:srgbClr val="FF0000"/>
                </a:solidFill>
              </a:rPr>
              <a:t>quadrapuples,triples</a:t>
            </a:r>
            <a:r>
              <a:rPr lang="en-IN" sz="2800" dirty="0">
                <a:solidFill>
                  <a:srgbClr val="FF0000"/>
                </a:solidFill>
              </a:rPr>
              <a:t> and indirect </a:t>
            </a:r>
            <a:r>
              <a:rPr lang="en-IN" sz="2800" dirty="0" err="1">
                <a:solidFill>
                  <a:srgbClr val="FF0000"/>
                </a:solidFill>
              </a:rPr>
              <a:t>tripples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67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32507-7F42-44EE-B9C6-56851AAD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5B2FD-1373-485B-9B08-D9CBC383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ACC2-5BF2-4E0D-AABE-4AD6961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1274D-8523-4390-BB41-2B13D7785C0E}"/>
              </a:ext>
            </a:extLst>
          </p:cNvPr>
          <p:cNvSpPr txBox="1"/>
          <p:nvPr/>
        </p:nvSpPr>
        <p:spPr>
          <a:xfrm>
            <a:off x="432582" y="381000"/>
            <a:ext cx="10133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FF0000"/>
                </a:solidFill>
                <a:latin typeface="CairoFont-34-0"/>
              </a:rPr>
              <a:t>Syntax-Directed Translation </a:t>
            </a:r>
            <a:r>
              <a:rPr lang="en-US" sz="2400" b="0" i="0" u="none" strike="noStrike" baseline="0" dirty="0">
                <a:latin typeface="CairoFont-34-0"/>
              </a:rPr>
              <a:t>into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CairoFont-34-0"/>
              </a:rPr>
              <a:t>Three-Address Code </a:t>
            </a:r>
            <a:r>
              <a:rPr lang="en-US" sz="2400" b="0" i="0" u="none" strike="noStrike" baseline="0" dirty="0">
                <a:latin typeface="CairoFont-34-0"/>
              </a:rPr>
              <a:t>for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CairoFont-34-0"/>
              </a:rPr>
              <a:t>assignment statement </a:t>
            </a:r>
            <a:r>
              <a:rPr lang="en-US" sz="3200" b="0" i="0" u="none" strike="noStrike" baseline="0" dirty="0">
                <a:latin typeface="CairoFont-34-0"/>
              </a:rPr>
              <a:t>: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42DB4-92D2-40F4-B00B-D5D97FA7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399"/>
            <a:ext cx="11658600" cy="6019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694D21-0B06-45DA-B2B2-8EDB073E9002}"/>
                  </a:ext>
                </a:extLst>
              </p14:cNvPr>
              <p14:cNvContentPartPr/>
              <p14:nvPr/>
            </p14:nvContentPartPr>
            <p14:xfrm>
              <a:off x="145440" y="304200"/>
              <a:ext cx="11578680" cy="5174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694D21-0B06-45DA-B2B2-8EDB073E9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080" y="294840"/>
                <a:ext cx="11597400" cy="51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617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398C2-B3A4-4C18-9C7F-B08D9AC2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69672-1E31-49CE-82B6-77CBC0E8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E82-C227-45B4-8F09-141CC5F4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9DC6F-1B81-4132-BE76-8E0FD7FC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7872413" cy="50450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6F3D84-B359-4802-AA47-505CEB4C7AC0}"/>
                  </a:ext>
                </a:extLst>
              </p14:cNvPr>
              <p14:cNvContentPartPr/>
              <p14:nvPr/>
            </p14:nvContentPartPr>
            <p14:xfrm>
              <a:off x="761040" y="3600"/>
              <a:ext cx="10580040" cy="434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6F3D84-B359-4802-AA47-505CEB4C7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680" y="-5760"/>
                <a:ext cx="10598760" cy="43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07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C726F-DA80-463E-89FB-04AA2AE5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79235-8491-432F-8189-039DDF58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42544-FAC5-49F9-96DF-B991F2AD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B9612-3EA8-487E-B884-CD5AC159CD9E}"/>
              </a:ext>
            </a:extLst>
          </p:cNvPr>
          <p:cNvSpPr txBox="1"/>
          <p:nvPr/>
        </p:nvSpPr>
        <p:spPr>
          <a:xfrm>
            <a:off x="304800" y="381000"/>
            <a:ext cx="1026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Three address code(3AC) for  Boolean expressions using SDD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0D578-A1E5-4C34-9ECD-1D4813C9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" y="1295401"/>
            <a:ext cx="9640078" cy="495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0AD95D-A35E-4FAD-BEE6-3DA0A5B51C19}"/>
                  </a:ext>
                </a:extLst>
              </p14:cNvPr>
              <p14:cNvContentPartPr/>
              <p14:nvPr/>
            </p14:nvContentPartPr>
            <p14:xfrm>
              <a:off x="394560" y="987120"/>
              <a:ext cx="5270040" cy="467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0AD95D-A35E-4FAD-BEE6-3DA0A5B51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200" y="977760"/>
                <a:ext cx="5288760" cy="46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67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1BF16-561B-4FC1-8313-11BFAAE0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E2C04-B685-4F95-A4C1-1F869223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75A5C-91F9-4BC4-B091-222EEE49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C11A37-60FA-44E5-9EAC-89326638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65774"/>
            <a:ext cx="8839200" cy="524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86B83-CDBE-4866-A051-AF1AD18C9F8C}"/>
              </a:ext>
            </a:extLst>
          </p:cNvPr>
          <p:cNvSpPr txBox="1"/>
          <p:nvPr/>
        </p:nvSpPr>
        <p:spPr>
          <a:xfrm>
            <a:off x="304800" y="381000"/>
            <a:ext cx="1026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Three address code(3AC) for  Boolean expressions using SDD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422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D07BD-8A6F-484B-9A91-09E4633B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6941D-5832-4AD4-9B6C-E4328AE7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553A2-3B0E-4D4E-95B4-30C88BFA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3FF00-1CD4-4A51-ABB1-5E0805DD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6705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F069814-DC3E-435B-A18B-2924468F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" y="381000"/>
            <a:ext cx="78009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52B7C3-EB91-4B3C-BAF9-4B580005E204}"/>
              </a:ext>
            </a:extLst>
          </p:cNvPr>
          <p:cNvSpPr txBox="1"/>
          <p:nvPr/>
        </p:nvSpPr>
        <p:spPr>
          <a:xfrm>
            <a:off x="8610600" y="4572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into 3AC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F693CB-5347-496D-B745-634A9C43A74B}"/>
              </a:ext>
            </a:extLst>
          </p:cNvPr>
          <p:cNvSpPr/>
          <p:nvPr/>
        </p:nvSpPr>
        <p:spPr>
          <a:xfrm>
            <a:off x="0" y="1219200"/>
            <a:ext cx="67818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C33DBE6-ACE8-46D1-BBA7-171DCD40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600200"/>
            <a:ext cx="4572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528CBF-E45F-4232-BDF9-EBADE294073A}"/>
              </a:ext>
            </a:extLst>
          </p:cNvPr>
          <p:cNvSpPr txBox="1"/>
          <p:nvPr/>
        </p:nvSpPr>
        <p:spPr>
          <a:xfrm>
            <a:off x="7315200" y="114300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 </a:t>
            </a:r>
            <a:r>
              <a:rPr lang="en-IN" sz="2800" u="sng" dirty="0"/>
              <a:t>Three address code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D7665-65E0-4950-862A-D5409BA1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3819525"/>
            <a:ext cx="41529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D2572E-F281-479B-8BA2-8EAAD77B43B9}"/>
              </a:ext>
            </a:extLst>
          </p:cNvPr>
          <p:cNvSpPr/>
          <p:nvPr/>
        </p:nvSpPr>
        <p:spPr>
          <a:xfrm>
            <a:off x="7391400" y="1600200"/>
            <a:ext cx="4152900" cy="464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181F64-4B60-4665-B1F5-8B75332EC539}"/>
                  </a:ext>
                </a:extLst>
              </p14:cNvPr>
              <p14:cNvContentPartPr/>
              <p14:nvPr/>
            </p14:nvContentPartPr>
            <p14:xfrm>
              <a:off x="586800" y="895680"/>
              <a:ext cx="4069080" cy="1115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181F64-4B60-4665-B1F5-8B75332EC5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440" y="886320"/>
                <a:ext cx="4087800" cy="11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71A4D4-643B-4D3B-9E43-1D2B32946751}"/>
                  </a:ext>
                </a:extLst>
              </p14:cNvPr>
              <p14:cNvContentPartPr/>
              <p14:nvPr/>
            </p14:nvContentPartPr>
            <p14:xfrm>
              <a:off x="3600" y="349200"/>
              <a:ext cx="11756520" cy="593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71A4D4-643B-4D3B-9E43-1D2B329467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760" y="339840"/>
                <a:ext cx="11775240" cy="59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55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8678C-82E2-44D9-B580-FF039321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27AC8-FDE9-4164-9F27-EA081095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66B39-6FD0-4C02-B40C-73C6A146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2035-61E2-45A4-ACD0-ECF281D0E055}"/>
              </a:ext>
            </a:extLst>
          </p:cNvPr>
          <p:cNvSpPr txBox="1"/>
          <p:nvPr/>
        </p:nvSpPr>
        <p:spPr>
          <a:xfrm>
            <a:off x="838200" y="14478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Generate a three address code for    x =a &amp;&amp; b ||c</a:t>
            </a:r>
          </a:p>
        </p:txBody>
      </p:sp>
    </p:spTree>
    <p:extLst>
      <p:ext uri="{BB962C8B-B14F-4D97-AF65-F5344CB8AC3E}">
        <p14:creationId xmlns:p14="http://schemas.microsoft.com/office/powerpoint/2010/main" val="1790971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294D7-0C26-4BBE-BC6C-6824986B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7625A-6AC5-41E4-AFEA-C5FA3488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7FF3-E6D7-49A0-8CBB-8A38D814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AFA1F9-F567-4C35-8764-F0817D361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76817"/>
              </p:ext>
            </p:extLst>
          </p:nvPr>
        </p:nvGraphicFramePr>
        <p:xfrm>
          <a:off x="0" y="609600"/>
          <a:ext cx="10744200" cy="6248400"/>
        </p:xfrm>
        <a:graphic>
          <a:graphicData uri="http://schemas.openxmlformats.org/drawingml/2006/table">
            <a:tbl>
              <a:tblPr firstRow="1" bandRow="1"/>
              <a:tblGrid>
                <a:gridCol w="436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0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Production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Semantic Rules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S </a:t>
                      </a:r>
                      <a:r>
                        <a:rPr lang="en-US" dirty="0">
                          <a:sym typeface="Wingdings" pitchFamily="2" charset="2"/>
                        </a:rPr>
                        <a:t> if E then S1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err="1"/>
                        <a:t>E.true</a:t>
                      </a:r>
                      <a:r>
                        <a:rPr lang="en-US" dirty="0"/>
                        <a:t>   :=  </a:t>
                      </a:r>
                      <a:r>
                        <a:rPr lang="en-US" dirty="0" err="1"/>
                        <a:t>newlabel</a:t>
                      </a:r>
                      <a:r>
                        <a:rPr lang="en-US" dirty="0"/>
                        <a:t>()</a:t>
                      </a:r>
                    </a:p>
                    <a:p>
                      <a:r>
                        <a:rPr lang="en-US" dirty="0"/>
                        <a:t>E. false :=  </a:t>
                      </a:r>
                      <a:r>
                        <a:rPr lang="en-US" dirty="0" err="1"/>
                        <a:t>s.next</a:t>
                      </a:r>
                      <a:endParaRPr lang="en-US" dirty="0"/>
                    </a:p>
                    <a:p>
                      <a:r>
                        <a:rPr lang="en-US" dirty="0"/>
                        <a:t>S1.next :=  </a:t>
                      </a:r>
                      <a:r>
                        <a:rPr lang="en-US" dirty="0" err="1"/>
                        <a:t>s.next</a:t>
                      </a:r>
                      <a:endParaRPr lang="en-US" dirty="0"/>
                    </a:p>
                    <a:p>
                      <a:r>
                        <a:rPr lang="en-US" dirty="0" err="1"/>
                        <a:t>S.code</a:t>
                      </a:r>
                      <a:r>
                        <a:rPr lang="en-US" dirty="0"/>
                        <a:t>  :=</a:t>
                      </a:r>
                      <a:r>
                        <a:rPr lang="en-US" baseline="0" dirty="0"/>
                        <a:t>  </a:t>
                      </a:r>
                      <a:r>
                        <a:rPr lang="en-US" baseline="0" dirty="0" err="1"/>
                        <a:t>E.code</a:t>
                      </a:r>
                      <a:r>
                        <a:rPr lang="en-US" baseline="0" dirty="0"/>
                        <a:t> || gen(</a:t>
                      </a:r>
                      <a:r>
                        <a:rPr lang="en-US" baseline="0" dirty="0" err="1"/>
                        <a:t>E.true</a:t>
                      </a:r>
                      <a:r>
                        <a:rPr lang="en-US" baseline="0" dirty="0"/>
                        <a:t> “:”) || s1.code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>
                          <a:sym typeface="Wingdings" pitchFamily="2" charset="2"/>
                        </a:rPr>
                        <a:t>S  if E then S1 else S2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err="1"/>
                        <a:t>E.true</a:t>
                      </a:r>
                      <a:r>
                        <a:rPr lang="en-US" dirty="0"/>
                        <a:t>   :=  </a:t>
                      </a:r>
                      <a:r>
                        <a:rPr lang="en-US" dirty="0" err="1"/>
                        <a:t>newlabel</a:t>
                      </a:r>
                      <a:r>
                        <a:rPr lang="en-US" dirty="0"/>
                        <a:t>()</a:t>
                      </a:r>
                    </a:p>
                    <a:p>
                      <a:r>
                        <a:rPr lang="en-US" dirty="0"/>
                        <a:t>E. false :=  </a:t>
                      </a:r>
                      <a:r>
                        <a:rPr lang="en-US" dirty="0" err="1"/>
                        <a:t>newlabel</a:t>
                      </a:r>
                      <a:r>
                        <a:rPr lang="en-US" dirty="0"/>
                        <a:t>()</a:t>
                      </a:r>
                    </a:p>
                    <a:p>
                      <a:r>
                        <a:rPr lang="en-US" dirty="0"/>
                        <a:t>S1.next :=  </a:t>
                      </a:r>
                      <a:r>
                        <a:rPr lang="en-US" dirty="0" err="1"/>
                        <a:t>s.next</a:t>
                      </a:r>
                      <a:endParaRPr lang="en-US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S2.next :=  </a:t>
                      </a:r>
                      <a:r>
                        <a:rPr lang="en-US" dirty="0" err="1"/>
                        <a:t>s.next</a:t>
                      </a:r>
                      <a:endParaRPr lang="en-US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S.code</a:t>
                      </a:r>
                      <a:r>
                        <a:rPr lang="en-US" dirty="0"/>
                        <a:t>  :=</a:t>
                      </a:r>
                      <a:r>
                        <a:rPr lang="en-US" baseline="0" dirty="0"/>
                        <a:t>  </a:t>
                      </a:r>
                      <a:r>
                        <a:rPr lang="en-US" baseline="0" dirty="0" err="1"/>
                        <a:t>E.code</a:t>
                      </a:r>
                      <a:r>
                        <a:rPr lang="en-US" baseline="0" dirty="0"/>
                        <a:t> || gen(</a:t>
                      </a:r>
                      <a:r>
                        <a:rPr lang="en-US" baseline="0" dirty="0" err="1"/>
                        <a:t>E.true</a:t>
                      </a:r>
                      <a:r>
                        <a:rPr lang="en-US" baseline="0" dirty="0"/>
                        <a:t> “:”) || s1.code ||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                                     gen(“</a:t>
                      </a:r>
                      <a:r>
                        <a:rPr lang="en-US" baseline="0" dirty="0" err="1"/>
                        <a:t>goto</a:t>
                      </a:r>
                      <a:r>
                        <a:rPr lang="en-US" baseline="0" dirty="0"/>
                        <a:t>” </a:t>
                      </a:r>
                      <a:r>
                        <a:rPr lang="en-US" baseline="0" dirty="0" err="1"/>
                        <a:t>S.next</a:t>
                      </a:r>
                      <a:r>
                        <a:rPr lang="en-US" baseline="0" dirty="0"/>
                        <a:t>) ||</a:t>
                      </a:r>
                      <a:endParaRPr lang="en-US" dirty="0"/>
                    </a:p>
                    <a:p>
                      <a:r>
                        <a:rPr lang="en-US" dirty="0"/>
                        <a:t>                                     </a:t>
                      </a:r>
                      <a:r>
                        <a:rPr lang="en-US" baseline="0" dirty="0"/>
                        <a:t>gen(</a:t>
                      </a:r>
                      <a:r>
                        <a:rPr lang="en-US" baseline="0" dirty="0" err="1"/>
                        <a:t>E.false</a:t>
                      </a:r>
                      <a:r>
                        <a:rPr lang="en-US" baseline="0" dirty="0"/>
                        <a:t> “:”) || s2.code 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1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 </a:t>
                      </a:r>
                      <a:r>
                        <a:rPr lang="en-US" dirty="0">
                          <a:sym typeface="Wingdings" pitchFamily="2" charset="2"/>
                        </a:rPr>
                        <a:t> while E then S1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err="1"/>
                        <a:t>S.begin</a:t>
                      </a:r>
                      <a:r>
                        <a:rPr lang="en-US" dirty="0"/>
                        <a:t> :=  </a:t>
                      </a:r>
                      <a:r>
                        <a:rPr lang="en-US" dirty="0" err="1"/>
                        <a:t>newlabel</a:t>
                      </a:r>
                      <a:r>
                        <a:rPr lang="en-US" dirty="0"/>
                        <a:t>()</a:t>
                      </a:r>
                    </a:p>
                    <a:p>
                      <a:r>
                        <a:rPr lang="en-US" dirty="0" err="1"/>
                        <a:t>E.true</a:t>
                      </a:r>
                      <a:r>
                        <a:rPr lang="en-US" dirty="0"/>
                        <a:t>   :=  </a:t>
                      </a:r>
                      <a:r>
                        <a:rPr lang="en-US" dirty="0" err="1"/>
                        <a:t>newlabel</a:t>
                      </a:r>
                      <a:r>
                        <a:rPr lang="en-US" dirty="0"/>
                        <a:t>()</a:t>
                      </a:r>
                    </a:p>
                    <a:p>
                      <a:r>
                        <a:rPr lang="en-US" dirty="0"/>
                        <a:t>E. false :=  </a:t>
                      </a:r>
                      <a:r>
                        <a:rPr lang="en-US" dirty="0" err="1"/>
                        <a:t>s.next</a:t>
                      </a:r>
                      <a:endParaRPr lang="en-US" dirty="0"/>
                    </a:p>
                    <a:p>
                      <a:r>
                        <a:rPr lang="en-US" dirty="0"/>
                        <a:t>S1.next :=  </a:t>
                      </a:r>
                      <a:r>
                        <a:rPr lang="en-US" dirty="0" err="1"/>
                        <a:t>S.begin</a:t>
                      </a:r>
                      <a:endParaRPr lang="en-US" dirty="0"/>
                    </a:p>
                    <a:p>
                      <a:r>
                        <a:rPr lang="en-US" dirty="0" err="1"/>
                        <a:t>S.code</a:t>
                      </a:r>
                      <a:r>
                        <a:rPr lang="en-US" dirty="0"/>
                        <a:t>  :=</a:t>
                      </a:r>
                      <a:r>
                        <a:rPr lang="en-US" baseline="0" dirty="0"/>
                        <a:t>  gen(</a:t>
                      </a:r>
                      <a:r>
                        <a:rPr lang="en-US" baseline="0" dirty="0" err="1"/>
                        <a:t>S.begin</a:t>
                      </a:r>
                      <a:r>
                        <a:rPr lang="en-US" baseline="0" dirty="0"/>
                        <a:t> “:”) || </a:t>
                      </a:r>
                      <a:r>
                        <a:rPr lang="en-US" baseline="0" dirty="0" err="1"/>
                        <a:t>E.code</a:t>
                      </a:r>
                      <a:r>
                        <a:rPr lang="en-US" baseline="0" dirty="0"/>
                        <a:t> ||</a:t>
                      </a:r>
                    </a:p>
                    <a:p>
                      <a:r>
                        <a:rPr lang="en-US" baseline="0" dirty="0"/>
                        <a:t>                   gen(</a:t>
                      </a:r>
                      <a:r>
                        <a:rPr lang="en-US" baseline="0" dirty="0" err="1"/>
                        <a:t>E.true</a:t>
                      </a:r>
                      <a:r>
                        <a:rPr lang="en-US" baseline="0" dirty="0"/>
                        <a:t> “:”) || s1.code ||</a:t>
                      </a:r>
                      <a:endParaRPr lang="en-US" dirty="0"/>
                    </a:p>
                    <a:p>
                      <a:r>
                        <a:rPr lang="en-US" dirty="0"/>
                        <a:t>                   gen(“</a:t>
                      </a:r>
                      <a:r>
                        <a:rPr lang="en-US" dirty="0" err="1"/>
                        <a:t>goto</a:t>
                      </a:r>
                      <a:r>
                        <a:rPr lang="en-US" dirty="0"/>
                        <a:t>” </a:t>
                      </a:r>
                      <a:r>
                        <a:rPr lang="en-US" dirty="0" err="1"/>
                        <a:t>S.begin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800713-582E-4D15-A772-1ABE6E8EDF12}"/>
              </a:ext>
            </a:extLst>
          </p:cNvPr>
          <p:cNvSpPr txBox="1"/>
          <p:nvPr/>
        </p:nvSpPr>
        <p:spPr>
          <a:xfrm>
            <a:off x="-76200" y="76200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Three address code for flow  of control statements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9F5348-0862-4801-A8AB-77D591B6AAE6}"/>
                  </a:ext>
                </a:extLst>
              </p14:cNvPr>
              <p14:cNvContentPartPr/>
              <p14:nvPr/>
            </p14:nvContentPartPr>
            <p14:xfrm>
              <a:off x="2878560" y="1824840"/>
              <a:ext cx="7750440" cy="379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9F5348-0862-4801-A8AB-77D591B6AA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9200" y="1815480"/>
                <a:ext cx="7769160" cy="38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78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C0947-D8F9-4B0E-A816-AF728D5F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5114D-73F9-4C2C-83D5-84293AD9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0136B-8ACA-4AF2-A4EA-68C428A7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8F84FB-FF51-4F44-B694-1F900550B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"/>
            <a:ext cx="952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Syntax-Directed Definitions and Translation Schemes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FC2118C-BDEE-4B99-A143-CDE5D7251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11658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When we associate semantic rules with productions, we use two notations: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</a:rPr>
              <a:t>Syntax-Directed Definitions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</a:rPr>
              <a:t>Translation Schemes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Syntax-Directed Definitions: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</a:rPr>
              <a:t>give high-level specifications for translations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</a:rPr>
              <a:t>hide many implementation details such as order of evaluation of semantic actions.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We associate a production rule with a set of semantic actions, and we do not say when they will be evaluated.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Translation Schemes: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</a:rPr>
              <a:t>indicate the order of evaluation of semantic actions associated with a production rule.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In other words, translation schemes give a little bit information about implementation details.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48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B1F89-90BA-4269-8646-F7BE83B0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451A3-1D1A-4F37-A98C-CF1FCDA1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FB9B4-B42C-4FE9-B44B-F49A13A6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53E48-88CD-440B-9AA2-BEFA08E7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47244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B8BE3-DBDD-4FEA-8639-A4E9CF524A6D}"/>
              </a:ext>
            </a:extLst>
          </p:cNvPr>
          <p:cNvSpPr txBox="1"/>
          <p:nvPr/>
        </p:nvSpPr>
        <p:spPr>
          <a:xfrm>
            <a:off x="-76200" y="4058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flow  of control statements</a:t>
            </a:r>
          </a:p>
        </p:txBody>
      </p:sp>
    </p:spTree>
    <p:extLst>
      <p:ext uri="{BB962C8B-B14F-4D97-AF65-F5344CB8AC3E}">
        <p14:creationId xmlns:p14="http://schemas.microsoft.com/office/powerpoint/2010/main" val="3389219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B4BED-75F1-4A67-AA7E-CD214008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58BB8-3180-4D10-86E0-C545D5A8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052D6-6854-4E5B-95F5-34F4BDB7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A13BF-A135-45A0-8F3C-51136190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7312"/>
            <a:ext cx="4800601" cy="4662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19CF2-8BC4-491C-864C-4335B5AE7A5E}"/>
              </a:ext>
            </a:extLst>
          </p:cNvPr>
          <p:cNvSpPr txBox="1"/>
          <p:nvPr/>
        </p:nvSpPr>
        <p:spPr>
          <a:xfrm>
            <a:off x="-76200" y="3296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flow  of control statements</a:t>
            </a:r>
          </a:p>
        </p:txBody>
      </p:sp>
    </p:spTree>
    <p:extLst>
      <p:ext uri="{BB962C8B-B14F-4D97-AF65-F5344CB8AC3E}">
        <p14:creationId xmlns:p14="http://schemas.microsoft.com/office/powerpoint/2010/main" val="1569110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5112B-CCD9-48F6-B035-805725D9C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9633F-3BFD-4C0A-A066-296E257B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E76C5-E65A-48CF-BE28-370D47C1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3DC83-CC01-40CC-AF41-C7CDEA08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4114800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17C4-1DEA-4FD6-A145-BF48A8A01EBE}"/>
              </a:ext>
            </a:extLst>
          </p:cNvPr>
          <p:cNvSpPr txBox="1"/>
          <p:nvPr/>
        </p:nvSpPr>
        <p:spPr>
          <a:xfrm>
            <a:off x="-76200" y="405825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</a:rPr>
              <a:t>flow  of control statements</a:t>
            </a:r>
          </a:p>
        </p:txBody>
      </p:sp>
    </p:spTree>
    <p:extLst>
      <p:ext uri="{BB962C8B-B14F-4D97-AF65-F5344CB8AC3E}">
        <p14:creationId xmlns:p14="http://schemas.microsoft.com/office/powerpoint/2010/main" val="1609651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AA731-139C-4E0F-AB1B-EAB8363E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1ECCC-C13D-4E33-B984-A393EDD5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4059D-17E8-454E-BF43-B395F3D5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FD8735-30C4-4E85-9558-2EF34AD16788}"/>
                  </a:ext>
                </a:extLst>
              </p14:cNvPr>
              <p14:cNvContentPartPr/>
              <p14:nvPr/>
            </p14:nvContentPartPr>
            <p14:xfrm>
              <a:off x="928440" y="741600"/>
              <a:ext cx="10351080" cy="5307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FD8735-30C4-4E85-9558-2EF34AD16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080" y="732240"/>
                <a:ext cx="10369800" cy="53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00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02A7-BEE6-4D3C-9A2F-79BC20FB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63C3DF-C5E5-4447-B89D-FE7E0CEF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C6BCC-B3BF-4134-BD28-2EBA397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3CF86-02CC-46B4-A599-0C666A35329E}"/>
              </a:ext>
            </a:extLst>
          </p:cNvPr>
          <p:cNvSpPr/>
          <p:nvPr/>
        </p:nvSpPr>
        <p:spPr>
          <a:xfrm>
            <a:off x="1524000" y="228600"/>
            <a:ext cx="8458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Run time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1DFC6-AB20-4A39-9413-9C4FEDBA3632}"/>
              </a:ext>
            </a:extLst>
          </p:cNvPr>
          <p:cNvSpPr txBox="1"/>
          <p:nvPr/>
        </p:nvSpPr>
        <p:spPr>
          <a:xfrm>
            <a:off x="214282" y="1325940"/>
            <a:ext cx="11749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time environment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structure of a target machine  which is used to manage  memory and maintain information  to guide the programs execution process.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Run-Time Storage Organization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 time memory organization is a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in memory of an executable program 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4BB263-8793-401D-917E-BA30291DDC1C}"/>
                  </a:ext>
                </a:extLst>
              </p14:cNvPr>
              <p14:cNvContentPartPr/>
              <p14:nvPr/>
            </p14:nvContentPartPr>
            <p14:xfrm>
              <a:off x="5351040" y="2326680"/>
              <a:ext cx="6293520" cy="2345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4BB263-8793-401D-917E-BA30291DDC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1680" y="2317320"/>
                <a:ext cx="6312240" cy="23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508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ABD2CD-0D34-4A42-B5E6-493CBD381F42}"/>
              </a:ext>
            </a:extLst>
          </p:cNvPr>
          <p:cNvSpPr/>
          <p:nvPr/>
        </p:nvSpPr>
        <p:spPr>
          <a:xfrm>
            <a:off x="1447800" y="228600"/>
            <a:ext cx="8153400" cy="80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1752600" y="5572140"/>
            <a:ext cx="1143008" cy="571504"/>
          </a:xfrm>
          <a:prstGeom prst="rect">
            <a:avLst/>
          </a:prstGeom>
          <a:solidFill>
            <a:srgbClr val="C303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752600" y="3857628"/>
            <a:ext cx="1143008" cy="571504"/>
          </a:xfrm>
          <a:prstGeom prst="rect">
            <a:avLst/>
          </a:prstGeom>
          <a:solidFill>
            <a:srgbClr val="C303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38400" y="228600"/>
            <a:ext cx="6453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Run-time storage organization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5245" y="4536289"/>
            <a:ext cx="321550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1289039" y="4536289"/>
            <a:ext cx="321471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52600" y="2928934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52600" y="3357562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52600" y="300037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52592" y="3857628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52600" y="3500438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Static Data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752600" y="4429132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5000" y="392906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2182811" y="460772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52592" y="5572140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52600" y="6143644"/>
            <a:ext cx="11430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2600" y="564357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2112961" y="532210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28800" y="4786323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Free memory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427420" y="2928935"/>
            <a:ext cx="87645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storage space that won’t change: global data, constant, static code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... </a:t>
            </a:r>
          </a:p>
        </p:txBody>
      </p:sp>
      <p:sp>
        <p:nvSpPr>
          <p:cNvPr id="44" name="Right Brace 43"/>
          <p:cNvSpPr/>
          <p:nvPr/>
        </p:nvSpPr>
        <p:spPr>
          <a:xfrm>
            <a:off x="3048000" y="2928934"/>
            <a:ext cx="285752" cy="857256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95768" y="4872335"/>
            <a:ext cx="7862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For activation records: local data, parameters, control info, ...</a:t>
            </a:r>
          </a:p>
        </p:txBody>
      </p:sp>
      <p:cxnSp>
        <p:nvCxnSpPr>
          <p:cNvPr id="47" name="Straight Arrow Connector 46"/>
          <p:cNvCxnSpPr>
            <a:cxnSpLocks/>
            <a:endCxn id="45" idx="1"/>
          </p:cNvCxnSpPr>
          <p:nvPr/>
        </p:nvCxnSpPr>
        <p:spPr>
          <a:xfrm>
            <a:off x="2591594" y="5103168"/>
            <a:ext cx="15041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/>
          <p:cNvSpPr/>
          <p:nvPr/>
        </p:nvSpPr>
        <p:spPr>
          <a:xfrm>
            <a:off x="1295400" y="3857628"/>
            <a:ext cx="357190" cy="22860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-18823" y="4910090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dynamic space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95768" y="3893403"/>
            <a:ext cx="7862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objects allocated at run-time. (Activation Records)</a:t>
            </a:r>
          </a:p>
        </p:txBody>
      </p:sp>
      <p:cxnSp>
        <p:nvCxnSpPr>
          <p:cNvPr id="33" name="Straight Arrow Connector 32"/>
          <p:cNvCxnSpPr>
            <a:cxnSpLocks/>
            <a:stCxn id="41" idx="3"/>
          </p:cNvCxnSpPr>
          <p:nvPr/>
        </p:nvCxnSpPr>
        <p:spPr>
          <a:xfrm>
            <a:off x="2895608" y="4143380"/>
            <a:ext cx="11985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BA71407-56EB-402B-8A63-5E3922F15565}"/>
              </a:ext>
            </a:extLst>
          </p:cNvPr>
          <p:cNvSpPr txBox="1"/>
          <p:nvPr/>
        </p:nvSpPr>
        <p:spPr>
          <a:xfrm>
            <a:off x="4094584" y="5574268"/>
            <a:ext cx="763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used for data whose lifetime is not as easily described</a:t>
            </a:r>
            <a:endParaRPr lang="en-IN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EB47BB-EC5E-424E-B472-3DD0A4F5ECD4}"/>
              </a:ext>
            </a:extLst>
          </p:cNvPr>
          <p:cNvCxnSpPr/>
          <p:nvPr/>
        </p:nvCxnSpPr>
        <p:spPr>
          <a:xfrm>
            <a:off x="2752732" y="5867400"/>
            <a:ext cx="13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C5AAB16-120D-44B5-87B7-89AD7C4822E3}"/>
              </a:ext>
            </a:extLst>
          </p:cNvPr>
          <p:cNvSpPr/>
          <p:nvPr/>
        </p:nvSpPr>
        <p:spPr>
          <a:xfrm>
            <a:off x="285720" y="1249740"/>
            <a:ext cx="11672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Run-time storage can be subdivide to hold the different components of an executing program:</a:t>
            </a:r>
          </a:p>
          <a:p>
            <a:pPr lvl="1">
              <a:buFont typeface="Wingdings" pitchFamily="2" charset="2"/>
              <a:buChar char="q"/>
            </a:pPr>
            <a:r>
              <a:rPr lang="en-US" sz="2400" dirty="0"/>
              <a:t>Generated code</a:t>
            </a:r>
          </a:p>
          <a:p>
            <a:pPr lvl="1">
              <a:buFont typeface="Wingdings" pitchFamily="2" charset="2"/>
              <a:buChar char="q"/>
            </a:pPr>
            <a:r>
              <a:rPr lang="en-US" sz="2400" dirty="0"/>
              <a:t>Dynamic data-object- </a:t>
            </a:r>
            <a:r>
              <a:rPr lang="en-US" sz="2400" dirty="0">
                <a:solidFill>
                  <a:srgbClr val="00B050"/>
                </a:solidFill>
              </a:rPr>
              <a:t>heap</a:t>
            </a:r>
            <a:endParaRPr lang="en-US" sz="2400" dirty="0">
              <a:solidFill>
                <a:srgbClr val="C303A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0D787-F1B0-440C-B0D4-8F7C73E5B406}"/>
              </a:ext>
            </a:extLst>
          </p:cNvPr>
          <p:cNvSpPr txBox="1"/>
          <p:nvPr/>
        </p:nvSpPr>
        <p:spPr>
          <a:xfrm>
            <a:off x="4648200" y="206460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C000"/>
                </a:solidFill>
              </a:rPr>
              <a:t>Static</a:t>
            </a:r>
            <a:r>
              <a:rPr lang="en-US" sz="2400" dirty="0"/>
              <a:t> data objects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Automatic data objects- </a:t>
            </a:r>
            <a:r>
              <a:rPr lang="en-US" sz="2400" dirty="0">
                <a:solidFill>
                  <a:srgbClr val="C303A8"/>
                </a:solidFill>
              </a:rPr>
              <a:t>stack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52F600-D7EB-4E0E-AD8F-A0C5B130EF9F}"/>
                  </a:ext>
                </a:extLst>
              </p14:cNvPr>
              <p14:cNvContentPartPr/>
              <p14:nvPr/>
            </p14:nvContentPartPr>
            <p14:xfrm>
              <a:off x="1314000" y="1616400"/>
              <a:ext cx="9112320" cy="386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52F600-D7EB-4E0E-AD8F-A0C5B130EF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640" y="1607040"/>
                <a:ext cx="9131040" cy="388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02A7-BEE6-4D3C-9A2F-79BC20FB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63C3DF-C5E5-4447-B89D-FE7E0CEF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C6BCC-B3BF-4134-BD28-2EBA397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3CF86-02CC-46B4-A599-0C666A35329E}"/>
              </a:ext>
            </a:extLst>
          </p:cNvPr>
          <p:cNvSpPr/>
          <p:nvPr/>
        </p:nvSpPr>
        <p:spPr>
          <a:xfrm>
            <a:off x="1524000" y="228600"/>
            <a:ext cx="8458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Run time environment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5E363-81BF-49EB-B482-EF4FECC46C45}"/>
              </a:ext>
            </a:extLst>
          </p:cNvPr>
          <p:cNvSpPr txBox="1"/>
          <p:nvPr/>
        </p:nvSpPr>
        <p:spPr>
          <a:xfrm>
            <a:off x="152400" y="1295400"/>
            <a:ext cx="11887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area contains object code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most languages, It is fixed in size and read only.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static area contains data (not code) with fixed addresses (e.g., global data)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 Fixed size for static data, and it may be readable or writable.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contains an AR (activation record) for each currently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active procedure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AR usually fixed size, contains locals.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Heap contains all other data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whose lifetime is not described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Data Structures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C, the heap is managed by malloc and free functions.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java , the new keyword is used for heap memory.</a:t>
            </a:r>
          </a:p>
        </p:txBody>
      </p:sp>
    </p:spTree>
    <p:extLst>
      <p:ext uri="{BB962C8B-B14F-4D97-AF65-F5344CB8AC3E}">
        <p14:creationId xmlns:p14="http://schemas.microsoft.com/office/powerpoint/2010/main" val="1572178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C066B-D6F0-4ECE-9F05-8918A02B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ACCA7-4712-4507-993E-C38A788A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A4A8-4A1B-44B3-BDF0-178F7D66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94C20-24AA-450F-AF75-36D50C758546}"/>
              </a:ext>
            </a:extLst>
          </p:cNvPr>
          <p:cNvSpPr/>
          <p:nvPr/>
        </p:nvSpPr>
        <p:spPr>
          <a:xfrm>
            <a:off x="1524000" y="228600"/>
            <a:ext cx="8458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Activation Record</a:t>
            </a:r>
          </a:p>
        </p:txBody>
      </p:sp>
      <p:graphicFrame>
        <p:nvGraphicFramePr>
          <p:cNvPr id="7" name="Group 24">
            <a:extLst>
              <a:ext uri="{FF2B5EF4-FFF2-40B4-BE49-F238E27FC236}">
                <a16:creationId xmlns:a16="http://schemas.microsoft.com/office/drawing/2014/main" id="{AE015686-0DA2-48E3-9D61-A7380ACE0A43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447800"/>
          <a:ext cx="2387600" cy="4402138"/>
        </p:xfrm>
        <a:graphic>
          <a:graphicData uri="http://schemas.openxmlformats.org/drawingml/2006/table">
            <a:tbl>
              <a:tblPr/>
              <a:tblGrid>
                <a:gridCol w="2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return 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actual parameters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optional control link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3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optional access link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saved machine status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local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6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14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temporaries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 Box 25">
            <a:extLst>
              <a:ext uri="{FF2B5EF4-FFF2-40B4-BE49-F238E27FC236}">
                <a16:creationId xmlns:a16="http://schemas.microsoft.com/office/drawing/2014/main" id="{DF1B09DD-A312-42A6-AAEA-0F1F93DC7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295400"/>
            <a:ext cx="84582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dirty="0"/>
              <a:t>The returned value of the called procedure is returned  in this field to the calling procedure. In practice, we may  use a machine register for the return value.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field for actual parameters is used by the calling procedure to supply parameters to the called procedure.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optional control link points to the activation record of the caller.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optional access link is used to refer to nonlocal data held in other activation records.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field for saved machine status holds information about  the state of the machine before the procedure is called.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field of local data holds data that local to an execution of a procedure..</a:t>
            </a:r>
          </a:p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Temporary variables are stored in the field of temporaries.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54621-77B5-4B9F-9BDD-78D509B0C698}"/>
              </a:ext>
            </a:extLst>
          </p:cNvPr>
          <p:cNvCxnSpPr>
            <a:cxnSpLocks/>
          </p:cNvCxnSpPr>
          <p:nvPr/>
        </p:nvCxnSpPr>
        <p:spPr>
          <a:xfrm>
            <a:off x="2667000" y="16764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BE382-6659-4309-B7EF-43F6AA446301}"/>
              </a:ext>
            </a:extLst>
          </p:cNvPr>
          <p:cNvCxnSpPr>
            <a:cxnSpLocks/>
          </p:cNvCxnSpPr>
          <p:nvPr/>
        </p:nvCxnSpPr>
        <p:spPr>
          <a:xfrm>
            <a:off x="2590800" y="2438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C2B4A4-8BE7-49B3-9018-C5CA30FEE06A}"/>
              </a:ext>
            </a:extLst>
          </p:cNvPr>
          <p:cNvCxnSpPr>
            <a:cxnSpLocks/>
          </p:cNvCxnSpPr>
          <p:nvPr/>
        </p:nvCxnSpPr>
        <p:spPr>
          <a:xfrm>
            <a:off x="2590800" y="31242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16ABB-5D9B-4E25-BE32-462B789411B2}"/>
              </a:ext>
            </a:extLst>
          </p:cNvPr>
          <p:cNvCxnSpPr>
            <a:cxnSpLocks/>
          </p:cNvCxnSpPr>
          <p:nvPr/>
        </p:nvCxnSpPr>
        <p:spPr>
          <a:xfrm>
            <a:off x="2590800" y="37338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407F95-F23C-482F-87B7-427382418F24}"/>
              </a:ext>
            </a:extLst>
          </p:cNvPr>
          <p:cNvCxnSpPr>
            <a:cxnSpLocks/>
          </p:cNvCxnSpPr>
          <p:nvPr/>
        </p:nvCxnSpPr>
        <p:spPr>
          <a:xfrm>
            <a:off x="2590800" y="49530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2193B3-AD57-4B69-8E43-94DE4386C467}"/>
              </a:ext>
            </a:extLst>
          </p:cNvPr>
          <p:cNvCxnSpPr>
            <a:cxnSpLocks/>
          </p:cNvCxnSpPr>
          <p:nvPr/>
        </p:nvCxnSpPr>
        <p:spPr>
          <a:xfrm>
            <a:off x="2590800" y="4343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04949D-571F-4F1A-9872-1D0BF98BBEC3}"/>
              </a:ext>
            </a:extLst>
          </p:cNvPr>
          <p:cNvCxnSpPr>
            <a:cxnSpLocks/>
          </p:cNvCxnSpPr>
          <p:nvPr/>
        </p:nvCxnSpPr>
        <p:spPr>
          <a:xfrm>
            <a:off x="2590800" y="55626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AB028-4493-447A-96FE-E602BF51BD47}"/>
                  </a:ext>
                </a:extLst>
              </p14:cNvPr>
              <p14:cNvContentPartPr/>
              <p14:nvPr/>
            </p14:nvContentPartPr>
            <p14:xfrm>
              <a:off x="1714680" y="559440"/>
              <a:ext cx="6584040" cy="221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AB028-4493-447A-96FE-E602BF51BD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550080"/>
                <a:ext cx="6602760" cy="22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034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5E2B7-0FF3-409A-9A45-40C4FCDB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756A2-AC31-4956-85F7-C33F21B7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33DB3-5C8A-4798-ACE5-4708BE1C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DFAF5C-031F-42E2-8728-92E5DD75F69F}"/>
              </a:ext>
            </a:extLst>
          </p:cNvPr>
          <p:cNvSpPr/>
          <p:nvPr/>
        </p:nvSpPr>
        <p:spPr>
          <a:xfrm>
            <a:off x="1828800" y="304800"/>
            <a:ext cx="7543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Storage allocation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1A1C9-A1B9-4394-8A55-B38E4918243D}"/>
              </a:ext>
            </a:extLst>
          </p:cNvPr>
          <p:cNvSpPr txBox="1"/>
          <p:nvPr/>
        </p:nvSpPr>
        <p:spPr>
          <a:xfrm>
            <a:off x="304800" y="1447800"/>
            <a:ext cx="11277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different ways to allocate the memory are 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3200" dirty="0"/>
              <a:t>Static storage allocation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3200" dirty="0"/>
              <a:t>Stack allocation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3200" dirty="0"/>
              <a:t>Heap allocation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97FD22-E1B5-4D70-B260-1F9D15FAA0F3}"/>
                  </a:ext>
                </a:extLst>
              </p14:cNvPr>
              <p14:cNvContentPartPr/>
              <p14:nvPr/>
            </p14:nvContentPartPr>
            <p14:xfrm>
              <a:off x="5862600" y="2626920"/>
              <a:ext cx="2460960" cy="72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97FD22-E1B5-4D70-B260-1F9D15FAA0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240" y="2617560"/>
                <a:ext cx="247968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671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31226-2E74-4E80-BF60-2C50792C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21409-C073-4E11-9ADC-CA052165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B3E8-2414-4633-B038-8F2B14AC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1ABC6-BADE-4100-8DDC-CA192BEB7360}"/>
              </a:ext>
            </a:extLst>
          </p:cNvPr>
          <p:cNvSpPr txBox="1"/>
          <p:nvPr/>
        </p:nvSpPr>
        <p:spPr>
          <a:xfrm>
            <a:off x="228600" y="1305341"/>
            <a:ext cx="11963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static allocation, names are bound to storage locations.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memory is created at compile time then the memory will be created in static area and only once.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 allocation supports the dynamic data structure that means memory is created only at compile time and deallocated after program completion.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drawback with static storage allocation is that the size and position of data objects should be known at compile time.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Another drawback is restriction of the recursion procedure.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FB02C-F8B2-4DD5-A1BC-C9CF6D693E77}"/>
              </a:ext>
            </a:extLst>
          </p:cNvPr>
          <p:cNvSpPr txBox="1"/>
          <p:nvPr/>
        </p:nvSpPr>
        <p:spPr>
          <a:xfrm>
            <a:off x="3058108" y="381000"/>
            <a:ext cx="6116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610B38"/>
                </a:solidFill>
                <a:effectLst/>
                <a:latin typeface="erdana"/>
              </a:rPr>
              <a:t>Static storage allocation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2DA012-0ED9-41EB-83C1-C32DC14E3DA6}"/>
                  </a:ext>
                </a:extLst>
              </p14:cNvPr>
              <p14:cNvContentPartPr/>
              <p14:nvPr/>
            </p14:nvContentPartPr>
            <p14:xfrm>
              <a:off x="470520" y="475560"/>
              <a:ext cx="10890720" cy="541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2DA012-0ED9-41EB-83C1-C32DC14E3D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160" y="466200"/>
                <a:ext cx="10909440" cy="54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88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90755-4219-40BA-8A51-27267671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48C68-948B-4AF4-ADCF-745C0BBA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2E73B-0B2D-45C1-9CC0-1AD98B85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BB59CB9-CD3C-42C4-8064-1D464B739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9372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Syntax-Directed Definitions</a:t>
            </a:r>
            <a:endParaRPr kumimoji="0" lang="en-US" alt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722DEE-06CE-4807-86CB-BEBCEE459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19200"/>
            <a:ext cx="1219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syntax-directed definition is a generalization of a context-free grammar in which: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Each grammar symbol is associated with a set of attributes.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This set of attributes for a grammar symbol  is partitioned into two subsets called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</a:rPr>
              <a:t>synthesized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 and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</a:rPr>
              <a:t>inherited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 attributes of that grammar symbol.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Each production rule is associated with a set of semantic rules.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굴림" panose="020B0600000101010101" pitchFamily="34" charset="-127"/>
                <a:cs typeface="+mn-cs"/>
              </a:rPr>
              <a:t>SYNTHESIZED attributes </a:t>
            </a: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 panose="020B0600000101010101" pitchFamily="34" charset="-127"/>
                <a:cs typeface="+mn-cs"/>
              </a:rPr>
              <a:t>are computed from the values of the CHILDREN of a node in the parse tree.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굴림" panose="020B0600000101010101" pitchFamily="34" charset="-127"/>
                <a:cs typeface="+mn-cs"/>
              </a:rPr>
              <a:t>INHERITED attributes </a:t>
            </a: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 panose="020B0600000101010101" pitchFamily="34" charset="-127"/>
                <a:cs typeface="+mn-cs"/>
              </a:rPr>
              <a:t>are computed from the attributes of the parents and/or siblings of a node in the parse tree.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3186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88506-052F-444A-9543-22C57E34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CA28A-6925-42F4-B682-C046CE20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8D6A1-79B3-4B30-BB14-A5B9B130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92E6B-BF27-44B1-9535-046BEC8FF21D}"/>
              </a:ext>
            </a:extLst>
          </p:cNvPr>
          <p:cNvSpPr txBox="1"/>
          <p:nvPr/>
        </p:nvSpPr>
        <p:spPr>
          <a:xfrm>
            <a:off x="3058108" y="381000"/>
            <a:ext cx="6116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610B38"/>
                </a:solidFill>
                <a:effectLst/>
                <a:latin typeface="erdana"/>
              </a:rPr>
              <a:t>Stack Storage Allocation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CAF67-B20E-48C2-8088-E2143782A141}"/>
              </a:ext>
            </a:extLst>
          </p:cNvPr>
          <p:cNvSpPr txBox="1"/>
          <p:nvPr/>
        </p:nvSpPr>
        <p:spPr>
          <a:xfrm>
            <a:off x="304800" y="1371600"/>
            <a:ext cx="1158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static storage allocation, storage is organized as a </a:t>
            </a:r>
            <a:r>
              <a:rPr lang="en-US" sz="36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activation record is </a:t>
            </a:r>
            <a:r>
              <a:rPr lang="en-US" sz="36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pushed</a:t>
            </a: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the stack when activation begins and it is </a:t>
            </a:r>
            <a:r>
              <a:rPr lang="en-US" sz="36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popped</a:t>
            </a: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 the activation end.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record contains the locals so that they are bound to fresh storage in each activation record. The value of locals is deleted when the activation ends.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works on the basis of </a:t>
            </a:r>
            <a:r>
              <a:rPr lang="en-US" sz="36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last-in-first-out</a:t>
            </a:r>
            <a:r>
              <a:rPr lang="en-US" sz="3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(LIFO) and this allocation supports the recursion process.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6BB2BE-024F-4279-8045-E6F9B907EF8A}"/>
                  </a:ext>
                </a:extLst>
              </p14:cNvPr>
              <p14:cNvContentPartPr/>
              <p14:nvPr/>
            </p14:nvContentPartPr>
            <p14:xfrm>
              <a:off x="2797560" y="2608920"/>
              <a:ext cx="8224200" cy="377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6BB2BE-024F-4279-8045-E6F9B907EF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8200" y="2599560"/>
                <a:ext cx="8242920" cy="37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2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CAB6A-C6FF-4B69-97A3-0934847C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0744A-0228-4C20-8B32-8A4B268F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5D46D-D188-4410-AFAF-F9106E30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55566-C3CF-4483-B994-8FF7AE0C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"/>
            <a:ext cx="11506199" cy="601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358CF-3D79-4D84-98BE-AD4B0C6ABBD2}"/>
                  </a:ext>
                </a:extLst>
              </p14:cNvPr>
              <p14:cNvContentPartPr/>
              <p14:nvPr/>
            </p14:nvContentPartPr>
            <p14:xfrm>
              <a:off x="4503600" y="2446560"/>
              <a:ext cx="131760" cy="10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358CF-3D79-4D84-98BE-AD4B0C6ABB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4240" y="2437200"/>
                <a:ext cx="15048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211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B2F7C-9F8D-461B-8FD5-3C7E5F67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5898D-529C-4A12-9F69-B3E52003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69510-C5E2-4430-8901-5E8959DD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5C36-B848-4C2F-9D5D-00B9896B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1380"/>
            <a:ext cx="11379200" cy="6107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7A5A6A-6376-4415-88DA-13152241663F}"/>
                  </a:ext>
                </a:extLst>
              </p14:cNvPr>
              <p14:cNvContentPartPr/>
              <p14:nvPr/>
            </p14:nvContentPartPr>
            <p14:xfrm>
              <a:off x="1338480" y="1128240"/>
              <a:ext cx="3775680" cy="4951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7A5A6A-6376-4415-88DA-1315224166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120" y="1118880"/>
                <a:ext cx="3794400" cy="49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813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28EAB-AC80-4D1C-9B8D-D21A900D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B68F9-2FB3-4BFF-AA95-9DB2CB3E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F2499-E6EB-4DF8-9D20-FDA13CEE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2E8EF-D6AB-48FB-823F-323CF2FE5066}"/>
              </a:ext>
            </a:extLst>
          </p:cNvPr>
          <p:cNvSpPr txBox="1"/>
          <p:nvPr/>
        </p:nvSpPr>
        <p:spPr>
          <a:xfrm>
            <a:off x="3058108" y="457200"/>
            <a:ext cx="6116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610B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 Storage Allocation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D3F03-254B-4C7C-A808-2D896A028FDF}"/>
              </a:ext>
            </a:extLst>
          </p:cNvPr>
          <p:cNvSpPr txBox="1"/>
          <p:nvPr/>
        </p:nvSpPr>
        <p:spPr>
          <a:xfrm>
            <a:off x="152400" y="1524000"/>
            <a:ext cx="11658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 allocation is the most flexible allocation scheme.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Allocation and deallocation </a:t>
            </a: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memory can be done at any time and at any place depending upon the </a:t>
            </a:r>
            <a:r>
              <a:rPr lang="en-US" sz="3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user's requirement</a:t>
            </a: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 allocation is used to allocate memory to the variables dynamically.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 storage allocation supports the recursion process.</a:t>
            </a:r>
          </a:p>
        </p:txBody>
      </p:sp>
    </p:spTree>
    <p:extLst>
      <p:ext uri="{BB962C8B-B14F-4D97-AF65-F5344CB8AC3E}">
        <p14:creationId xmlns:p14="http://schemas.microsoft.com/office/powerpoint/2010/main" val="70760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CF291-EA94-4C7D-9898-16B0E88C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733D3-A85F-4217-8D6E-BB63F50D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CBD8A-CE28-472A-A7B1-86975B86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6857A-C9CC-487F-88D6-AB0044D2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1963399" cy="5462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0F8D82-C8D8-48C9-B585-52942C5C3534}"/>
              </a:ext>
            </a:extLst>
          </p:cNvPr>
          <p:cNvSpPr txBox="1"/>
          <p:nvPr/>
        </p:nvSpPr>
        <p:spPr>
          <a:xfrm>
            <a:off x="3058108" y="457200"/>
            <a:ext cx="6116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610B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 Storage Allocation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D4E762-95C5-42BB-8BED-D96BEE4BCEBA}"/>
                  </a:ext>
                </a:extLst>
              </p14:cNvPr>
              <p14:cNvContentPartPr/>
              <p14:nvPr/>
            </p14:nvContentPartPr>
            <p14:xfrm>
              <a:off x="524160" y="1178640"/>
              <a:ext cx="10935720" cy="426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D4E762-95C5-42BB-8BED-D96BEE4BCE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00" y="1169280"/>
                <a:ext cx="10954440" cy="42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425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1" y="2362201"/>
            <a:ext cx="5675314" cy="1500187"/>
          </a:xfrm>
        </p:spPr>
        <p:txBody>
          <a:bodyPr>
            <a:normAutofit fontScale="85000" lnSpcReduction="20000"/>
          </a:bodyPr>
          <a:lstStyle/>
          <a:p>
            <a:r>
              <a:rPr lang="en-US" sz="6000" dirty="0">
                <a:solidFill>
                  <a:srgbClr val="7030A0"/>
                </a:solidFill>
                <a:latin typeface="Adobe Arabic" pitchFamily="18" charset="-78"/>
                <a:cs typeface="Adobe Arabic" pitchFamily="18" charset="-78"/>
              </a:rPr>
              <a:t>END  of  </a:t>
            </a:r>
            <a:r>
              <a:rPr lang="en-US" sz="6000" dirty="0" err="1">
                <a:solidFill>
                  <a:srgbClr val="FF0000"/>
                </a:solidFill>
                <a:latin typeface="Adobe Arabic" pitchFamily="18" charset="-78"/>
                <a:cs typeface="Adobe Arabic" pitchFamily="18" charset="-78"/>
              </a:rPr>
              <a:t>IV</a:t>
            </a:r>
            <a:r>
              <a:rPr lang="en-US" sz="6000" baseline="30000" dirty="0" err="1">
                <a:solidFill>
                  <a:srgbClr val="FF0000"/>
                </a:solidFill>
                <a:latin typeface="Adobe Arabic" pitchFamily="18" charset="-78"/>
                <a:cs typeface="Adobe Arabic" pitchFamily="18" charset="-78"/>
              </a:rPr>
              <a:t>th</a:t>
            </a:r>
            <a:r>
              <a:rPr lang="en-US" sz="6000" dirty="0">
                <a:solidFill>
                  <a:srgbClr val="FF0000"/>
                </a:solidFill>
                <a:latin typeface="Adobe Arabic" pitchFamily="18" charset="-78"/>
                <a:cs typeface="Adobe Arabic" pitchFamily="18" charset="-78"/>
              </a:rPr>
              <a:t> UNIT</a:t>
            </a:r>
          </a:p>
          <a:p>
            <a:r>
              <a:rPr lang="en-US" sz="6000" dirty="0">
                <a:solidFill>
                  <a:srgbClr val="00B0F0"/>
                </a:solidFill>
                <a:latin typeface="Adobe Arabic" pitchFamily="18" charset="-78"/>
                <a:cs typeface="Adobe Arabic" pitchFamily="18" charset="-78"/>
              </a:rPr>
              <a:t>    THANK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E5B-515E-412D-86C2-B1F3269CA20F}" type="datetime4">
              <a:rPr lang="en-US" smtClean="0"/>
              <a:t>March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65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038600" y="3810000"/>
            <a:ext cx="3581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BB852-F42E-4724-ABD7-06627009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38F02-6945-4F82-ABBB-9F97A922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F81E-13E5-4820-8AC6-8F615C1D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41A6C-9588-494B-AF22-EA9865EF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457200"/>
            <a:ext cx="4362450" cy="51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32BA0-E0EC-4CF7-90E5-F590B06B753C}"/>
              </a:ext>
            </a:extLst>
          </p:cNvPr>
          <p:cNvSpPr txBox="1"/>
          <p:nvPr/>
        </p:nvSpPr>
        <p:spPr>
          <a:xfrm>
            <a:off x="228600" y="1447800"/>
            <a:ext cx="1173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directed definition that uses only synthesized attributes is said to be an </a:t>
            </a:r>
            <a:r>
              <a:rPr lang="en-US" sz="2800" b="0" i="0" u="none" strike="noStrike" baseline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S-attributed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definition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9113A-BAB9-4640-A7E2-EBDDAE806AC0}"/>
              </a:ext>
            </a:extLst>
          </p:cNvPr>
          <p:cNvSpPr txBox="1"/>
          <p:nvPr/>
        </p:nvSpPr>
        <p:spPr>
          <a:xfrm>
            <a:off x="304800" y="2743200"/>
            <a:ext cx="113041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parse tree for an S-attributed definition can be annotated by evaluating semantic rules for attributes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4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A4A33-3DDE-4AF9-A732-C3A1EB57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B4CDF-F466-4051-93D8-52E5E794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1BC0-D9F6-40A1-9996-6FD5502E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2B6FCE-98F7-47FD-9BF3-DF7229206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10287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Syntax-Directed Definition for Desk calculator --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4F8F06-70E2-4C98-9027-111CB5BFC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19200"/>
            <a:ext cx="1219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</a:t>
            </a:r>
            <a:r>
              <a:rPr kumimoji="0" lang="en-US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Production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		</a:t>
            </a:r>
            <a:r>
              <a:rPr kumimoji="0" lang="en-US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Semantic Rules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L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→ E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return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print(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E.val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E → E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+ T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E.val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E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.val +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E → T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E.val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T → T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* F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T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.val *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F.val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T → F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F.val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F → ( E )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F.val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E.val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F →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digit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			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F.val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digit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.lexval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Symbols E, T, and F are associated with a synthesized attribute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The token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digit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has a synthesized attribute </a:t>
            </a:r>
            <a:r>
              <a:rPr kumimoji="0" lang="en-US" alt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lexval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 panose="02020603050405020304" pitchFamily="18" charset="0"/>
              </a:rPr>
              <a:t> (it is assumed that it is evaluated by the lexical analyzer).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3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AF423-C452-4244-9C32-A1CE5D49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43DD-DC4C-4B08-A97C-A1AF54666E5E}" type="datetime4">
              <a:rPr lang="en-US" smtClean="0"/>
              <a:t>March 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BAB11-558C-4CA2-83D8-A6B7C70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&amp; Engineering, VNRVJIET,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3C17-1FFB-4AD7-BBDA-BE322CA7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3F07-B4E9-4FEB-BC07-B9713C186F2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D0A095-02FF-47BA-89ED-E12D3B361672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2400"/>
            <a:ext cx="9372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FF0000"/>
                </a:solidFill>
              </a:rPr>
              <a:t>Annotated Parse Tree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97B80EF-221D-4B99-AA91-49160D392A21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219200"/>
            <a:ext cx="11811000" cy="5105400"/>
          </a:xfrm>
          <a:prstGeom prst="rect">
            <a:avLst/>
          </a:prstGeom>
        </p:spPr>
        <p:txBody>
          <a:bodyPr/>
          <a:lstStyle>
            <a:lvl1pPr marL="282575" indent="-2825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6225" indent="-1746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3425" indent="-1746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parse tree showing the values of attributes at each node is called an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annotated parse tree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computing the attributes values at the nodes is called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parse tree.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550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4049</Words>
  <Application>Microsoft Office PowerPoint</Application>
  <PresentationFormat>Widescreen</PresentationFormat>
  <Paragraphs>566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Adobe Arabic</vt:lpstr>
      <vt:lpstr>Arial</vt:lpstr>
      <vt:lpstr>CairoFont-34-0</vt:lpstr>
      <vt:lpstr>CairoFont-35-0</vt:lpstr>
      <vt:lpstr>CairoFont-41-0</vt:lpstr>
      <vt:lpstr>Calibri</vt:lpstr>
      <vt:lpstr>Courier New</vt:lpstr>
      <vt:lpstr>erdana</vt:lpstr>
      <vt:lpstr>Times New Roman</vt:lpstr>
      <vt:lpstr>Wingdings</vt:lpstr>
      <vt:lpstr>Office Theme</vt:lpstr>
      <vt:lpstr>Syntax Directed Definition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ohri</dc:creator>
  <cp:lastModifiedBy>HP</cp:lastModifiedBy>
  <cp:revision>139</cp:revision>
  <dcterms:created xsi:type="dcterms:W3CDTF">2020-06-24T18:00:23Z</dcterms:created>
  <dcterms:modified xsi:type="dcterms:W3CDTF">2025-03-05T15:00:08Z</dcterms:modified>
</cp:coreProperties>
</file>